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charts/chart21.xml" ContentType="application/vnd.openxmlformats-officedocument.drawingml.chart+xml"/>
  <Override PartName="/ppt/charts/chart13.xml" ContentType="application/vnd.openxmlformats-officedocument.drawingml.char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charts/chart18.xml" ContentType="application/vnd.openxmlformats-officedocument.drawingml.chart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charts/chart7.xml" ContentType="application/vnd.openxmlformats-officedocument.drawingml.chart+xml"/>
  <Override PartName="/ppt/charts/chart27.xml" ContentType="application/vnd.openxmlformats-officedocument.drawingml.chart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charts/chart26.xml" ContentType="application/vnd.openxmlformats-officedocument.drawingml.char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heme/themeOverride7.xml" ContentType="application/vnd.openxmlformats-officedocument.themeOverr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charts/chart29.xml" ContentType="application/vnd.openxmlformats-officedocument.drawingml.chart+xml"/>
  <Override PartName="/ppt/charts/chart10.xml" ContentType="application/vnd.openxmlformats-officedocument.drawingml.chart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1.xml" ContentType="application/vnd.openxmlformats-officedocument.drawingml.char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33.xml" ContentType="application/vnd.openxmlformats-officedocument.drawingml.char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theme/themeOverride2.xml" ContentType="application/vnd.openxmlformats-officedocument.themeOverride+xml"/>
  <Override PartName="/ppt/theme/themeOverride4.xml" ContentType="application/vnd.openxmlformats-officedocument.themeOverride+xml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ppt/charts/chart35.xml" ContentType="application/vnd.openxmlformats-officedocument.drawingml.chart+xml"/>
  <Override PartName="/ppt/charts/chart17.xml" ContentType="application/vnd.openxmlformats-officedocument.drawingml.chart+xml"/>
  <Override PartName="/ppt/slides/slide31.xml" ContentType="application/vnd.openxmlformats-officedocument.presentationml.slide+xml"/>
  <Override PartName="/ppt/charts/chart8.xml" ContentType="application/vnd.openxmlformats-officedocument.drawingml.chart+xml"/>
  <Override PartName="/ppt/charts/chart23.xml" ContentType="application/vnd.openxmlformats-officedocument.drawingml.chart+xml"/>
  <Default Extension="bin" ContentType="application/vnd.openxmlformats-officedocument.presentationml.printerSettings"/>
  <Override PartName="/ppt/theme/themeOverride8.xml" ContentType="application/vnd.openxmlformats-officedocument.themeOverride+xml"/>
  <Override PartName="/ppt/charts/chart36.xml" ContentType="application/vnd.openxmlformats-officedocument.drawingml.chart+xml"/>
  <Override PartName="/ppt/charts/chart25.xml" ContentType="application/vnd.openxmlformats-officedocument.drawingml.char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charts/chart16.xml" ContentType="application/vnd.openxmlformats-officedocument.drawingml.chart+xml"/>
  <Override PartName="/ppt/slides/slide35.xml" ContentType="application/vnd.openxmlformats-officedocument.presentationml.slide+xml"/>
  <Override PartName="/ppt/charts/chart12.xml" ContentType="application/vnd.openxmlformats-officedocument.drawingml.chart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8.xml" ContentType="application/vnd.openxmlformats-officedocument.drawingml.chart+xml"/>
  <Override PartName="/ppt/notesSlides/notesSlide3.xml" ContentType="application/vnd.openxmlformats-officedocument.presentationml.notesSlide+xml"/>
  <Default Extension="xml" ContentType="application/xml"/>
  <Override PartName="/ppt/theme/themeOverride9.xml" ContentType="application/vnd.openxmlformats-officedocument.themeOverr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charts/chart24.xml" ContentType="application/vnd.openxmlformats-officedocument.drawingml.chart+xml"/>
  <Override PartName="/ppt/theme/themeOverride6.xml" ContentType="application/vnd.openxmlformats-officedocument.themeOverride+xml"/>
  <Override PartName="/ppt/slides/slide34.xml" ContentType="application/vnd.openxmlformats-officedocument.presentationml.slide+xml"/>
  <Override PartName="/ppt/charts/chart32.xml" ContentType="application/vnd.openxmlformats-officedocument.drawingml.chart+xml"/>
  <Override PartName="/ppt/slides/slide44.xml" ContentType="application/vnd.openxmlformats-officedocument.presentationml.slide+xml"/>
  <Override PartName="/ppt/drawings/drawing2.xml" ContentType="application/vnd.openxmlformats-officedocument.drawingml.chartshapes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5.xml" ContentType="application/vnd.openxmlformats-officedocument.drawingml.char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theme/themeOverride5.xml" ContentType="application/vnd.openxmlformats-officedocument.themeOverride+xml"/>
  <Override PartName="/ppt/slideLayouts/slideLayout7.xml" ContentType="application/vnd.openxmlformats-officedocument.presentationml.slideLayout+xml"/>
  <Override PartName="/ppt/charts/chart34.xml" ContentType="application/vnd.openxmlformats-officedocument.drawingml.chart+xml"/>
  <Override PartName="/ppt/charts/chart31.xml" ContentType="application/vnd.openxmlformats-officedocument.drawingml.char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19.xml" ContentType="application/vnd.openxmlformats-officedocument.drawingml.chart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Override PartName="/ppt/charts/chart14.xml" ContentType="application/vnd.openxmlformats-officedocument.drawingml.chart+xml"/>
  <Default Extension="rels" ContentType="application/vnd.openxmlformats-package.relationships+xml"/>
  <Override PartName="/ppt/charts/chart30.xml" ContentType="application/vnd.openxmlformats-officedocument.drawingml.char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charts/chart22.xml" ContentType="application/vnd.openxmlformats-officedocument.drawingml.char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1"/>
  </p:notesMasterIdLst>
  <p:sldIdLst>
    <p:sldId id="296" r:id="rId2"/>
    <p:sldId id="256" r:id="rId3"/>
    <p:sldId id="300" r:id="rId4"/>
    <p:sldId id="299" r:id="rId5"/>
    <p:sldId id="310" r:id="rId6"/>
    <p:sldId id="258" r:id="rId7"/>
    <p:sldId id="301" r:id="rId8"/>
    <p:sldId id="259" r:id="rId9"/>
    <p:sldId id="264" r:id="rId10"/>
    <p:sldId id="297" r:id="rId11"/>
    <p:sldId id="298" r:id="rId12"/>
    <p:sldId id="263" r:id="rId13"/>
    <p:sldId id="261" r:id="rId14"/>
    <p:sldId id="294" r:id="rId15"/>
    <p:sldId id="302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303" r:id="rId24"/>
    <p:sldId id="284" r:id="rId25"/>
    <p:sldId id="285" r:id="rId26"/>
    <p:sldId id="286" r:id="rId27"/>
    <p:sldId id="304" r:id="rId28"/>
    <p:sldId id="280" r:id="rId29"/>
    <p:sldId id="281" r:id="rId30"/>
    <p:sldId id="282" r:id="rId31"/>
    <p:sldId id="283" r:id="rId32"/>
    <p:sldId id="305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306" r:id="rId41"/>
    <p:sldId id="287" r:id="rId42"/>
    <p:sldId id="288" r:id="rId43"/>
    <p:sldId id="308" r:id="rId44"/>
    <p:sldId id="309" r:id="rId45"/>
    <p:sldId id="289" r:id="rId46"/>
    <p:sldId id="290" r:id="rId47"/>
    <p:sldId id="291" r:id="rId48"/>
    <p:sldId id="292" r:id="rId49"/>
    <p:sldId id="29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20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ableStyles" Target="tableStyle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interSettings" Target="printerSettings/printerSettings1.bin"/><Relationship Id="rId54" Type="http://schemas.openxmlformats.org/officeDocument/2006/relationships/viewProps" Target="view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chool%20Spring%202010\MECH%20486\Baseline_Brake%20Specific%20Emission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PMcharts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PMchartsFIN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Fuel_01_07and08_1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Fuel_01_07and08_1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DAQ_04_06_10\D-JD45-040610-75-2400-DSLSVO-08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DAQ_04_06_10\D-JD45-040610-75-2400-SVODSL-0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Cumulative%20DataFINA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Oil%20Viscosity%20charts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Oil%20Viscosity%20charts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Combined%20Combustion%20Dat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Cumulative%20DataFINAL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Fuel_01_07and08_10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FINAL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Cumulative%20Data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anmar%20Engine%20Projects\Analysis\oil%20profile%20stat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Cumulative%20DataFINAL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Cumulative%20DataFINAL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Cumulative%20DataFINAL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Cumulative%20DataFINAL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TestData\Cumulative%20Data.xlsx" TargetMode="External"/><Relationship Id="rId1" Type="http://schemas.openxmlformats.org/officeDocument/2006/relationships/themeOverride" Target="../theme/themeOverride7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TestData\Cumulative%20Data.xlsx" TargetMode="External"/><Relationship Id="rId1" Type="http://schemas.openxmlformats.org/officeDocument/2006/relationships/themeOverride" Target="../theme/themeOverride8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TestData\Cumulative%20Data.xlsx" TargetMode="External"/><Relationship Id="rId1" Type="http://schemas.openxmlformats.org/officeDocument/2006/relationships/themeOverride" Target="../theme/themeOverride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estData\Performance.xlsx" TargetMode="External"/><Relationship Id="rId3" Type="http://schemas.openxmlformats.org/officeDocument/2006/relationships/chartUserShapes" Target="../drawings/drawing1.xm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TestData\Performance.xlsx" TargetMode="External"/><Relationship Id="rId3" Type="http://schemas.openxmlformats.org/officeDocument/2006/relationships/chartUserShapes" Target="../drawings/drawing2.xm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estData\Raw_Emissions_01_07and08_10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estData\Raw_Emissions_01_07and08_10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estData\Raw_Emissions_01_07and08_10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estData\Raw_Emissions_01_07and08_10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Cargill, Clear</a:t>
            </a:r>
            <a:r>
              <a:rPr lang="en-US" baseline="0"/>
              <a:t> Valley 75 </a:t>
            </a:r>
            <a:r>
              <a:rPr lang="en-US"/>
              <a:t>Canola Oil Profile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cat>
            <c:strRef>
              <c:f>Sheet1!$A$2:$A$15</c:f>
              <c:strCache>
                <c:ptCount val="14"/>
                <c:pt idx="0">
                  <c:v>C14:0</c:v>
                </c:pt>
                <c:pt idx="1">
                  <c:v>C16:0</c:v>
                </c:pt>
                <c:pt idx="2">
                  <c:v>C16:1</c:v>
                </c:pt>
                <c:pt idx="3">
                  <c:v>C18:0</c:v>
                </c:pt>
                <c:pt idx="4">
                  <c:v>C18:1</c:v>
                </c:pt>
                <c:pt idx="5">
                  <c:v>C18:2</c:v>
                </c:pt>
                <c:pt idx="6">
                  <c:v>C18:3</c:v>
                </c:pt>
                <c:pt idx="7">
                  <c:v>C20:0</c:v>
                </c:pt>
                <c:pt idx="8">
                  <c:v>C20:1</c:v>
                </c:pt>
                <c:pt idx="9">
                  <c:v>C20:2</c:v>
                </c:pt>
                <c:pt idx="10">
                  <c:v>C22:0</c:v>
                </c:pt>
                <c:pt idx="11">
                  <c:v>C22:1</c:v>
                </c:pt>
                <c:pt idx="12">
                  <c:v>C24:0</c:v>
                </c:pt>
                <c:pt idx="13">
                  <c:v>C24:1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0.0601000000000001</c:v>
                </c:pt>
                <c:pt idx="1">
                  <c:v>3.3809</c:v>
                </c:pt>
                <c:pt idx="2">
                  <c:v>0.2723</c:v>
                </c:pt>
                <c:pt idx="3">
                  <c:v>2.034899999999998</c:v>
                </c:pt>
                <c:pt idx="4">
                  <c:v>77.6842</c:v>
                </c:pt>
                <c:pt idx="5">
                  <c:v>9.5647</c:v>
                </c:pt>
                <c:pt idx="6">
                  <c:v>3.046899999999998</c:v>
                </c:pt>
                <c:pt idx="7">
                  <c:v>1.201899999999997</c:v>
                </c:pt>
                <c:pt idx="8">
                  <c:v>1.3925</c:v>
                </c:pt>
                <c:pt idx="9">
                  <c:v>0.5494</c:v>
                </c:pt>
                <c:pt idx="10">
                  <c:v>0.4086</c:v>
                </c:pt>
                <c:pt idx="11">
                  <c:v>0.0325</c:v>
                </c:pt>
                <c:pt idx="12">
                  <c:v>0.2333</c:v>
                </c:pt>
                <c:pt idx="13">
                  <c:v>0.1379</c:v>
                </c:pt>
              </c:numCache>
            </c:numRef>
          </c:val>
        </c:ser>
        <c:axId val="582908392"/>
        <c:axId val="582898056"/>
      </c:barChart>
      <c:catAx>
        <c:axId val="5829083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Carbon#</a:t>
                </a:r>
                <a:r>
                  <a:rPr lang="en-US" sz="1800" baseline="0"/>
                  <a:t> : Double Bonds</a:t>
                </a:r>
                <a:endParaRPr lang="en-US" sz="1800"/>
              </a:p>
            </c:rich>
          </c:tx>
          <c:layout/>
        </c:title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2898056"/>
        <c:crosses val="autoZero"/>
        <c:auto val="1"/>
        <c:lblAlgn val="ctr"/>
        <c:lblOffset val="100"/>
      </c:catAx>
      <c:valAx>
        <c:axId val="582898056"/>
        <c:scaling>
          <c:orientation val="minMax"/>
          <c:max val="80.0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 Composition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2908392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Particulate Emissions [idle only]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BSPMfinal!$V$13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BSPMfinal!$U$14:$U$15</c:f>
              <c:strCache>
                <c:ptCount val="2"/>
                <c:pt idx="0">
                  <c:v>Mode11: 800rpm, 0%Torque</c:v>
                </c:pt>
                <c:pt idx="1">
                  <c:v> </c:v>
                </c:pt>
              </c:strCache>
            </c:strRef>
          </c:cat>
          <c:val>
            <c:numRef>
              <c:f>BSPMfinal!$V$14</c:f>
              <c:numCache>
                <c:formatCode>General</c:formatCode>
                <c:ptCount val="1"/>
                <c:pt idx="0">
                  <c:v>0.508518336071444</c:v>
                </c:pt>
              </c:numCache>
            </c:numRef>
          </c:val>
        </c:ser>
        <c:ser>
          <c:idx val="1"/>
          <c:order val="1"/>
          <c:tx>
            <c:strRef>
              <c:f>BSPMfinal!$W$13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BSPMfinal!$U$14:$U$15</c:f>
              <c:strCache>
                <c:ptCount val="2"/>
                <c:pt idx="0">
                  <c:v>Mode11: 800rpm, 0%Torque</c:v>
                </c:pt>
                <c:pt idx="1">
                  <c:v> </c:v>
                </c:pt>
              </c:strCache>
            </c:strRef>
          </c:cat>
          <c:val>
            <c:numRef>
              <c:f>BSPMfinal!$W$14</c:f>
              <c:numCache>
                <c:formatCode>General</c:formatCode>
                <c:ptCount val="1"/>
                <c:pt idx="0">
                  <c:v>1.607565513392528</c:v>
                </c:pt>
              </c:numCache>
            </c:numRef>
          </c:val>
        </c:ser>
        <c:axId val="628517336"/>
        <c:axId val="557815752"/>
      </c:barChart>
      <c:catAx>
        <c:axId val="628517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57815752"/>
        <c:crosses val="autoZero"/>
        <c:auto val="1"/>
        <c:lblAlgn val="ctr"/>
        <c:lblOffset val="100"/>
      </c:catAx>
      <c:valAx>
        <c:axId val="5578157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BSPM [g/bkWhr]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5173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Particulate Emissions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Diesel</c:v>
          </c:tx>
          <c:cat>
            <c:strRef>
              <c:f>BSPM!$N$2:$N$9</c:f>
              <c:strCache>
                <c:ptCount val="8"/>
                <c:pt idx="0">
                  <c:v>Mode 1: 2400rpm, 100% Torque</c:v>
                </c:pt>
                <c:pt idx="1">
                  <c:v>Mode 2: 2400rpm, 75%</c:v>
                </c:pt>
                <c:pt idx="2">
                  <c:v>Mode 3: 2400rpm, 50% Torque</c:v>
                </c:pt>
                <c:pt idx="3">
                  <c:v>Mode 5: 2400rpm, 10% Torque</c:v>
                </c:pt>
                <c:pt idx="4">
                  <c:v>Mode 6: 1700rpm, 100% Torque</c:v>
                </c:pt>
                <c:pt idx="5">
                  <c:v>Mode 7: 1700rpm, 75% Torque</c:v>
                </c:pt>
                <c:pt idx="6">
                  <c:v>Mode 8: 1700rpm, 50% Torque</c:v>
                </c:pt>
                <c:pt idx="7">
                  <c:v>Mode 11: 800rpm, 0% Torque</c:v>
                </c:pt>
              </c:strCache>
            </c:strRef>
          </c:cat>
          <c:val>
            <c:numRef>
              <c:f>BSPMfinal!$F$13:$F$19</c:f>
              <c:numCache>
                <c:formatCode>General</c:formatCode>
                <c:ptCount val="7"/>
                <c:pt idx="0">
                  <c:v>0.0655258905980011</c:v>
                </c:pt>
                <c:pt idx="1">
                  <c:v>0.0631554474272312</c:v>
                </c:pt>
                <c:pt idx="2">
                  <c:v>0.079684036428204</c:v>
                </c:pt>
                <c:pt idx="3">
                  <c:v>0.033166765792067</c:v>
                </c:pt>
                <c:pt idx="4">
                  <c:v>0.0202281113307889</c:v>
                </c:pt>
                <c:pt idx="5">
                  <c:v>0.0339715370021073</c:v>
                </c:pt>
                <c:pt idx="6">
                  <c:v>0.0464538522982449</c:v>
                </c:pt>
              </c:numCache>
            </c:numRef>
          </c:val>
        </c:ser>
        <c:ser>
          <c:idx val="1"/>
          <c:order val="1"/>
          <c:tx>
            <c:v>SVO</c:v>
          </c:tx>
          <c:cat>
            <c:strRef>
              <c:f>BSPM!$N$2:$N$9</c:f>
              <c:strCache>
                <c:ptCount val="8"/>
                <c:pt idx="0">
                  <c:v>Mode 1: 2400rpm, 100% Torque</c:v>
                </c:pt>
                <c:pt idx="1">
                  <c:v>Mode 2: 2400rpm, 75%</c:v>
                </c:pt>
                <c:pt idx="2">
                  <c:v>Mode 3: 2400rpm, 50% Torque</c:v>
                </c:pt>
                <c:pt idx="3">
                  <c:v>Mode 5: 2400rpm, 10% Torque</c:v>
                </c:pt>
                <c:pt idx="4">
                  <c:v>Mode 6: 1700rpm, 100% Torque</c:v>
                </c:pt>
                <c:pt idx="5">
                  <c:v>Mode 7: 1700rpm, 75% Torque</c:v>
                </c:pt>
                <c:pt idx="6">
                  <c:v>Mode 8: 1700rpm, 50% Torque</c:v>
                </c:pt>
                <c:pt idx="7">
                  <c:v>Mode 11: 800rpm, 0% Torque</c:v>
                </c:pt>
              </c:strCache>
            </c:strRef>
          </c:cat>
          <c:val>
            <c:numRef>
              <c:f>BSPMfinal!$G$13:$G$19</c:f>
              <c:numCache>
                <c:formatCode>General</c:formatCode>
                <c:ptCount val="7"/>
                <c:pt idx="0">
                  <c:v>0.0306515602969314</c:v>
                </c:pt>
                <c:pt idx="1">
                  <c:v>0.0281874006887964</c:v>
                </c:pt>
                <c:pt idx="2">
                  <c:v>0.10209317172706</c:v>
                </c:pt>
                <c:pt idx="3">
                  <c:v>0.213526976153091</c:v>
                </c:pt>
                <c:pt idx="4">
                  <c:v>0.0355391893546886</c:v>
                </c:pt>
                <c:pt idx="5">
                  <c:v>0.0237270819389032</c:v>
                </c:pt>
                <c:pt idx="6">
                  <c:v>0.0241085559417606</c:v>
                </c:pt>
              </c:numCache>
            </c:numRef>
          </c:val>
        </c:ser>
        <c:axId val="628551688"/>
        <c:axId val="623658968"/>
      </c:barChart>
      <c:catAx>
        <c:axId val="628551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3658968"/>
        <c:crosses val="autoZero"/>
        <c:auto val="1"/>
        <c:lblAlgn val="ctr"/>
        <c:lblOffset val="100"/>
      </c:catAx>
      <c:valAx>
        <c:axId val="6236589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BSPM</a:t>
                </a:r>
                <a:r>
                  <a:rPr lang="en-US" sz="1800" baseline="0"/>
                  <a:t> [g/bKw-hr]</a:t>
                </a:r>
                <a:endParaRPr lang="en-US" sz="18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551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12973092104"/>
          <c:y val="0.308354083944636"/>
          <c:w val="0.142620905211276"/>
          <c:h val="0.158149269802813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Avg. Fuel Consumption </a:t>
            </a:r>
            <a:r>
              <a:rPr lang="en-US" dirty="0" smtClean="0"/>
              <a:t>(2400rpm)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Diesel Avg. Fuel Consumption</c:v>
          </c:tx>
          <c:spPr>
            <a:ln w="28575">
              <a:noFill/>
            </a:ln>
          </c:spPr>
          <c:trendline>
            <c:spPr>
              <a:ln>
                <a:solidFill>
                  <a:schemeClr val="tx2"/>
                </a:solidFill>
              </a:ln>
            </c:spPr>
            <c:trendlineType val="poly"/>
            <c:order val="2"/>
          </c:trendline>
          <c:xVal>
            <c:numRef>
              <c:f>'Flows &amp; Consumption'!$E$3:$E$6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10.0</c:v>
                </c:pt>
              </c:numCache>
            </c:numRef>
          </c:xVal>
          <c:yVal>
            <c:numRef>
              <c:f>'Flows &amp; Consumption'!$D$3:$D$6</c:f>
              <c:numCache>
                <c:formatCode>General</c:formatCode>
                <c:ptCount val="4"/>
                <c:pt idx="0">
                  <c:v>24.00125127668213</c:v>
                </c:pt>
                <c:pt idx="1">
                  <c:v>18.37876229646308</c:v>
                </c:pt>
                <c:pt idx="2">
                  <c:v>19.11458651663213</c:v>
                </c:pt>
                <c:pt idx="3">
                  <c:v>5.339880548956644</c:v>
                </c:pt>
              </c:numCache>
            </c:numRef>
          </c:yVal>
        </c:ser>
        <c:ser>
          <c:idx val="1"/>
          <c:order val="1"/>
          <c:tx>
            <c:v>SVO Avg. Fuel Consumption</c:v>
          </c:tx>
          <c:spPr>
            <a:ln w="28575">
              <a:noFill/>
            </a:ln>
          </c:spPr>
          <c:trendline>
            <c:spPr>
              <a:ln>
                <a:solidFill>
                  <a:schemeClr val="accent2"/>
                </a:solidFill>
              </a:ln>
            </c:spPr>
            <c:trendlineType val="poly"/>
            <c:order val="2"/>
          </c:trendline>
          <c:xVal>
            <c:numRef>
              <c:f>'Flows &amp; Consumption'!$E$18:$E$21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10.0</c:v>
                </c:pt>
              </c:numCache>
            </c:numRef>
          </c:xVal>
          <c:yVal>
            <c:numRef>
              <c:f>'Flows &amp; Consumption'!$D$18:$D$21</c:f>
              <c:numCache>
                <c:formatCode>General</c:formatCode>
                <c:ptCount val="4"/>
                <c:pt idx="0">
                  <c:v>25.73334833966209</c:v>
                </c:pt>
                <c:pt idx="1">
                  <c:v>20.70097550480052</c:v>
                </c:pt>
                <c:pt idx="2">
                  <c:v>35.01708710881404</c:v>
                </c:pt>
                <c:pt idx="3">
                  <c:v>17.5679773283343</c:v>
                </c:pt>
              </c:numCache>
            </c:numRef>
          </c:yVal>
        </c:ser>
        <c:axId val="494410792"/>
        <c:axId val="628590760"/>
      </c:scatterChart>
      <c:valAx>
        <c:axId val="494410792"/>
        <c:scaling>
          <c:orientation val="minMax"/>
          <c:max val="100.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 Torque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590760"/>
        <c:crosses val="autoZero"/>
        <c:crossBetween val="midCat"/>
      </c:valAx>
      <c:valAx>
        <c:axId val="628590760"/>
        <c:scaling>
          <c:orientation val="minMax"/>
          <c:max val="5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Avg. Fuel Consumption [kg/hr]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4410792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Avg. Fuel Consumption </a:t>
            </a:r>
            <a:r>
              <a:rPr lang="en-US" dirty="0" smtClean="0"/>
              <a:t>(1700rpm</a:t>
            </a:r>
            <a:r>
              <a:rPr lang="en-US" baseline="0" dirty="0" smtClean="0"/>
              <a:t>)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Diesel Avg. Fuel Consumption</c:v>
          </c:tx>
          <c:spPr>
            <a:ln w="28575">
              <a:noFill/>
            </a:ln>
          </c:spPr>
          <c:trendline>
            <c:spPr>
              <a:ln>
                <a:solidFill>
                  <a:schemeClr val="tx2"/>
                </a:solidFill>
              </a:ln>
            </c:spPr>
            <c:trendlineType val="poly"/>
            <c:order val="2"/>
          </c:trendline>
          <c:xVal>
            <c:numRef>
              <c:f>'Flows &amp; Consumption'!$E$7:$E$10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0.0</c:v>
                </c:pt>
              </c:numCache>
            </c:numRef>
          </c:xVal>
          <c:yVal>
            <c:numRef>
              <c:f>'Flows &amp; Consumption'!$D$7:$D$10</c:f>
              <c:numCache>
                <c:formatCode>General</c:formatCode>
                <c:ptCount val="4"/>
                <c:pt idx="0">
                  <c:v>19.50108691096789</c:v>
                </c:pt>
                <c:pt idx="1">
                  <c:v>14.80452051340307</c:v>
                </c:pt>
                <c:pt idx="2">
                  <c:v>10.36425933525987</c:v>
                </c:pt>
                <c:pt idx="3">
                  <c:v>43.98112093918554</c:v>
                </c:pt>
              </c:numCache>
            </c:numRef>
          </c:yVal>
        </c:ser>
        <c:ser>
          <c:idx val="1"/>
          <c:order val="1"/>
          <c:tx>
            <c:v>SVO Avg. Fuel Consumption</c:v>
          </c:tx>
          <c:spPr>
            <a:ln w="28575">
              <a:noFill/>
            </a:ln>
          </c:spPr>
          <c:trendline>
            <c:spPr>
              <a:ln>
                <a:solidFill>
                  <a:schemeClr val="accent2"/>
                </a:solidFill>
              </a:ln>
            </c:spPr>
            <c:trendlineType val="poly"/>
            <c:order val="2"/>
          </c:trendline>
          <c:xVal>
            <c:numRef>
              <c:f>'Flows &amp; Consumption'!$E$22:$E$25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0.0</c:v>
                </c:pt>
              </c:numCache>
            </c:numRef>
          </c:xVal>
          <c:yVal>
            <c:numRef>
              <c:f>'Flows &amp; Consumption'!$D$22:$D$25</c:f>
              <c:numCache>
                <c:formatCode>General</c:formatCode>
                <c:ptCount val="4"/>
                <c:pt idx="0">
                  <c:v>21.44473490492818</c:v>
                </c:pt>
                <c:pt idx="1">
                  <c:v>16.30918873501023</c:v>
                </c:pt>
                <c:pt idx="2">
                  <c:v>10.6686688152897</c:v>
                </c:pt>
                <c:pt idx="3">
                  <c:v>31.22709394099487</c:v>
                </c:pt>
              </c:numCache>
            </c:numRef>
          </c:yVal>
        </c:ser>
        <c:axId val="647621496"/>
        <c:axId val="601113752"/>
      </c:scatterChart>
      <c:valAx>
        <c:axId val="647621496"/>
        <c:scaling>
          <c:orientation val="minMax"/>
          <c:max val="100.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 Torque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1113752"/>
        <c:crosses val="autoZero"/>
        <c:crossBetween val="midCat"/>
      </c:valAx>
      <c:valAx>
        <c:axId val="6011137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Avg. Fuel Consumption [kg/hr]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7621496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/>
              <a:t>Diesel-to-SVO Transient Behavior Mode 3: 2400rpm, 50% Torque</a:t>
            </a:r>
            <a:endParaRPr lang="en-US" sz="1800" b="1" i="0" baseline="0" dirty="0"/>
          </a:p>
        </c:rich>
      </c:tx>
      <c:layout>
        <c:manualLayout>
          <c:xMode val="edge"/>
          <c:yMode val="edge"/>
          <c:x val="0.116715223097113"/>
          <c:y val="0.0150659133709981"/>
        </c:manualLayout>
      </c:layout>
    </c:title>
    <c:plotArea>
      <c:layout/>
      <c:scatterChart>
        <c:scatterStyle val="smoothMarker"/>
        <c:ser>
          <c:idx val="0"/>
          <c:order val="0"/>
          <c:tx>
            <c:v>Torque</c:v>
          </c:tx>
          <c:marker>
            <c:symbol val="diamond"/>
            <c:size val="2"/>
          </c:marker>
          <c:xVal>
            <c:numRef>
              <c:f>PerfPlots!$A$4:$A$1204</c:f>
              <c:numCache>
                <c:formatCode>General</c:formatCode>
                <c:ptCount val="1201"/>
                <c:pt idx="0">
                  <c:v>0.0</c:v>
                </c:pt>
                <c:pt idx="1">
                  <c:v>0.2</c:v>
                </c:pt>
                <c:pt idx="2">
                  <c:v>0.4</c:v>
                </c:pt>
                <c:pt idx="3">
                  <c:v>0.600000000000001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2.0</c:v>
                </c:pt>
                <c:pt idx="11">
                  <c:v>2.2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3.0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4.0</c:v>
                </c:pt>
                <c:pt idx="21">
                  <c:v>4.2</c:v>
                </c:pt>
                <c:pt idx="22">
                  <c:v>4.4</c:v>
                </c:pt>
                <c:pt idx="23">
                  <c:v>4.6</c:v>
                </c:pt>
                <c:pt idx="24">
                  <c:v>4.8</c:v>
                </c:pt>
                <c:pt idx="25">
                  <c:v>5.0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6.0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7.0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8.0</c:v>
                </c:pt>
                <c:pt idx="41">
                  <c:v>8.200000000000001</c:v>
                </c:pt>
                <c:pt idx="42">
                  <c:v>8.4</c:v>
                </c:pt>
                <c:pt idx="43">
                  <c:v>8.6</c:v>
                </c:pt>
                <c:pt idx="44">
                  <c:v>8.8</c:v>
                </c:pt>
                <c:pt idx="45">
                  <c:v>9.0</c:v>
                </c:pt>
                <c:pt idx="46">
                  <c:v>9.200000000000001</c:v>
                </c:pt>
                <c:pt idx="47">
                  <c:v>9.4</c:v>
                </c:pt>
                <c:pt idx="48">
                  <c:v>9.6</c:v>
                </c:pt>
                <c:pt idx="49">
                  <c:v>9.8</c:v>
                </c:pt>
                <c:pt idx="50">
                  <c:v>10.0</c:v>
                </c:pt>
                <c:pt idx="51">
                  <c:v>10.2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11.0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12.0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13.0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14.0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15.0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16.0</c:v>
                </c:pt>
                <c:pt idx="81">
                  <c:v>16.2</c:v>
                </c:pt>
                <c:pt idx="82">
                  <c:v>16.4</c:v>
                </c:pt>
                <c:pt idx="83">
                  <c:v>16.6</c:v>
                </c:pt>
                <c:pt idx="84">
                  <c:v>16.8</c:v>
                </c:pt>
                <c:pt idx="85">
                  <c:v>17.0</c:v>
                </c:pt>
                <c:pt idx="86">
                  <c:v>17.2</c:v>
                </c:pt>
                <c:pt idx="87">
                  <c:v>17.4</c:v>
                </c:pt>
                <c:pt idx="88">
                  <c:v>17.6</c:v>
                </c:pt>
                <c:pt idx="89">
                  <c:v>17.8</c:v>
                </c:pt>
                <c:pt idx="90">
                  <c:v>18.0</c:v>
                </c:pt>
                <c:pt idx="91">
                  <c:v>18.2</c:v>
                </c:pt>
                <c:pt idx="92">
                  <c:v>18.4</c:v>
                </c:pt>
                <c:pt idx="93">
                  <c:v>18.6</c:v>
                </c:pt>
                <c:pt idx="94">
                  <c:v>18.8</c:v>
                </c:pt>
                <c:pt idx="95">
                  <c:v>19.0</c:v>
                </c:pt>
                <c:pt idx="96">
                  <c:v>19.2</c:v>
                </c:pt>
                <c:pt idx="97">
                  <c:v>19.4</c:v>
                </c:pt>
                <c:pt idx="98">
                  <c:v>19.6</c:v>
                </c:pt>
                <c:pt idx="99">
                  <c:v>19.8</c:v>
                </c:pt>
                <c:pt idx="100">
                  <c:v>20.0</c:v>
                </c:pt>
                <c:pt idx="101">
                  <c:v>20.2</c:v>
                </c:pt>
                <c:pt idx="102">
                  <c:v>20.4</c:v>
                </c:pt>
                <c:pt idx="103">
                  <c:v>20.6</c:v>
                </c:pt>
                <c:pt idx="104">
                  <c:v>20.8</c:v>
                </c:pt>
                <c:pt idx="105">
                  <c:v>21.0</c:v>
                </c:pt>
                <c:pt idx="106">
                  <c:v>21.2</c:v>
                </c:pt>
                <c:pt idx="107">
                  <c:v>21.4</c:v>
                </c:pt>
                <c:pt idx="108">
                  <c:v>21.6</c:v>
                </c:pt>
                <c:pt idx="109">
                  <c:v>21.8</c:v>
                </c:pt>
                <c:pt idx="110">
                  <c:v>22.0</c:v>
                </c:pt>
                <c:pt idx="111">
                  <c:v>22.2</c:v>
                </c:pt>
                <c:pt idx="112">
                  <c:v>22.4</c:v>
                </c:pt>
                <c:pt idx="113">
                  <c:v>22.6</c:v>
                </c:pt>
                <c:pt idx="114">
                  <c:v>22.8</c:v>
                </c:pt>
                <c:pt idx="115">
                  <c:v>23.0</c:v>
                </c:pt>
                <c:pt idx="116">
                  <c:v>23.2</c:v>
                </c:pt>
                <c:pt idx="117">
                  <c:v>23.4</c:v>
                </c:pt>
                <c:pt idx="118">
                  <c:v>23.6</c:v>
                </c:pt>
                <c:pt idx="119">
                  <c:v>23.8</c:v>
                </c:pt>
                <c:pt idx="120">
                  <c:v>24.0</c:v>
                </c:pt>
                <c:pt idx="121">
                  <c:v>24.2</c:v>
                </c:pt>
                <c:pt idx="122">
                  <c:v>24.4</c:v>
                </c:pt>
                <c:pt idx="123">
                  <c:v>24.6</c:v>
                </c:pt>
                <c:pt idx="124">
                  <c:v>24.8</c:v>
                </c:pt>
                <c:pt idx="125">
                  <c:v>25.0</c:v>
                </c:pt>
                <c:pt idx="126">
                  <c:v>25.2</c:v>
                </c:pt>
                <c:pt idx="127">
                  <c:v>25.4</c:v>
                </c:pt>
                <c:pt idx="128">
                  <c:v>25.6</c:v>
                </c:pt>
                <c:pt idx="129">
                  <c:v>25.8</c:v>
                </c:pt>
                <c:pt idx="130">
                  <c:v>26.0</c:v>
                </c:pt>
                <c:pt idx="131">
                  <c:v>26.2</c:v>
                </c:pt>
                <c:pt idx="132">
                  <c:v>26.4</c:v>
                </c:pt>
                <c:pt idx="133">
                  <c:v>26.6</c:v>
                </c:pt>
                <c:pt idx="134">
                  <c:v>26.8</c:v>
                </c:pt>
                <c:pt idx="135">
                  <c:v>27.0</c:v>
                </c:pt>
                <c:pt idx="136">
                  <c:v>27.2</c:v>
                </c:pt>
                <c:pt idx="137">
                  <c:v>27.4</c:v>
                </c:pt>
                <c:pt idx="138">
                  <c:v>27.6</c:v>
                </c:pt>
                <c:pt idx="139">
                  <c:v>27.8</c:v>
                </c:pt>
                <c:pt idx="140">
                  <c:v>28.0</c:v>
                </c:pt>
                <c:pt idx="141">
                  <c:v>28.2</c:v>
                </c:pt>
                <c:pt idx="142">
                  <c:v>28.4</c:v>
                </c:pt>
                <c:pt idx="143">
                  <c:v>28.6</c:v>
                </c:pt>
                <c:pt idx="144">
                  <c:v>28.8</c:v>
                </c:pt>
                <c:pt idx="145">
                  <c:v>29.0</c:v>
                </c:pt>
                <c:pt idx="146">
                  <c:v>29.2</c:v>
                </c:pt>
                <c:pt idx="147">
                  <c:v>29.4</c:v>
                </c:pt>
                <c:pt idx="148">
                  <c:v>29.6</c:v>
                </c:pt>
                <c:pt idx="149">
                  <c:v>29.8</c:v>
                </c:pt>
                <c:pt idx="150">
                  <c:v>30.0</c:v>
                </c:pt>
                <c:pt idx="151">
                  <c:v>30.2</c:v>
                </c:pt>
                <c:pt idx="152">
                  <c:v>30.4</c:v>
                </c:pt>
                <c:pt idx="153">
                  <c:v>30.6</c:v>
                </c:pt>
                <c:pt idx="154">
                  <c:v>30.8</c:v>
                </c:pt>
                <c:pt idx="155">
                  <c:v>31.0</c:v>
                </c:pt>
                <c:pt idx="156">
                  <c:v>31.2</c:v>
                </c:pt>
                <c:pt idx="157">
                  <c:v>31.4</c:v>
                </c:pt>
                <c:pt idx="158">
                  <c:v>31.6</c:v>
                </c:pt>
                <c:pt idx="159">
                  <c:v>31.8</c:v>
                </c:pt>
                <c:pt idx="160">
                  <c:v>32.0</c:v>
                </c:pt>
                <c:pt idx="161">
                  <c:v>32.2</c:v>
                </c:pt>
                <c:pt idx="162">
                  <c:v>32.4</c:v>
                </c:pt>
                <c:pt idx="163">
                  <c:v>32.6</c:v>
                </c:pt>
                <c:pt idx="164">
                  <c:v>32.8</c:v>
                </c:pt>
                <c:pt idx="165">
                  <c:v>33.0</c:v>
                </c:pt>
                <c:pt idx="166">
                  <c:v>33.2</c:v>
                </c:pt>
                <c:pt idx="167">
                  <c:v>33.4</c:v>
                </c:pt>
                <c:pt idx="168">
                  <c:v>33.6</c:v>
                </c:pt>
                <c:pt idx="169">
                  <c:v>33.8</c:v>
                </c:pt>
                <c:pt idx="170">
                  <c:v>34.0</c:v>
                </c:pt>
                <c:pt idx="171">
                  <c:v>34.2</c:v>
                </c:pt>
                <c:pt idx="172">
                  <c:v>34.4</c:v>
                </c:pt>
                <c:pt idx="173">
                  <c:v>34.6</c:v>
                </c:pt>
                <c:pt idx="174">
                  <c:v>34.8</c:v>
                </c:pt>
                <c:pt idx="175">
                  <c:v>35.0</c:v>
                </c:pt>
                <c:pt idx="176">
                  <c:v>35.2</c:v>
                </c:pt>
                <c:pt idx="177">
                  <c:v>35.4</c:v>
                </c:pt>
                <c:pt idx="178">
                  <c:v>35.6</c:v>
                </c:pt>
                <c:pt idx="179">
                  <c:v>35.8</c:v>
                </c:pt>
                <c:pt idx="180">
                  <c:v>36.0</c:v>
                </c:pt>
                <c:pt idx="181">
                  <c:v>36.2</c:v>
                </c:pt>
                <c:pt idx="182">
                  <c:v>36.4</c:v>
                </c:pt>
                <c:pt idx="183">
                  <c:v>36.6</c:v>
                </c:pt>
                <c:pt idx="184">
                  <c:v>36.8</c:v>
                </c:pt>
                <c:pt idx="185">
                  <c:v>37.0</c:v>
                </c:pt>
                <c:pt idx="186">
                  <c:v>37.2</c:v>
                </c:pt>
                <c:pt idx="187">
                  <c:v>37.4</c:v>
                </c:pt>
                <c:pt idx="188">
                  <c:v>37.6</c:v>
                </c:pt>
                <c:pt idx="189">
                  <c:v>37.8</c:v>
                </c:pt>
                <c:pt idx="190">
                  <c:v>38.0</c:v>
                </c:pt>
                <c:pt idx="191">
                  <c:v>38.2</c:v>
                </c:pt>
                <c:pt idx="192">
                  <c:v>38.4</c:v>
                </c:pt>
                <c:pt idx="193">
                  <c:v>38.6</c:v>
                </c:pt>
                <c:pt idx="194">
                  <c:v>38.8</c:v>
                </c:pt>
                <c:pt idx="195">
                  <c:v>39.0</c:v>
                </c:pt>
                <c:pt idx="196">
                  <c:v>39.2</c:v>
                </c:pt>
                <c:pt idx="197">
                  <c:v>39.4</c:v>
                </c:pt>
                <c:pt idx="198">
                  <c:v>39.6</c:v>
                </c:pt>
                <c:pt idx="199">
                  <c:v>39.8</c:v>
                </c:pt>
                <c:pt idx="200">
                  <c:v>40.0</c:v>
                </c:pt>
                <c:pt idx="201">
                  <c:v>40.2</c:v>
                </c:pt>
                <c:pt idx="202">
                  <c:v>40.4</c:v>
                </c:pt>
                <c:pt idx="203">
                  <c:v>40.6</c:v>
                </c:pt>
                <c:pt idx="204">
                  <c:v>40.8</c:v>
                </c:pt>
                <c:pt idx="205">
                  <c:v>41.0</c:v>
                </c:pt>
                <c:pt idx="206">
                  <c:v>41.2</c:v>
                </c:pt>
                <c:pt idx="207">
                  <c:v>41.4</c:v>
                </c:pt>
                <c:pt idx="208">
                  <c:v>41.6</c:v>
                </c:pt>
                <c:pt idx="209">
                  <c:v>41.8</c:v>
                </c:pt>
                <c:pt idx="210">
                  <c:v>42.0</c:v>
                </c:pt>
                <c:pt idx="211">
                  <c:v>42.2</c:v>
                </c:pt>
                <c:pt idx="212">
                  <c:v>42.4</c:v>
                </c:pt>
                <c:pt idx="213">
                  <c:v>42.6</c:v>
                </c:pt>
                <c:pt idx="214">
                  <c:v>42.8</c:v>
                </c:pt>
                <c:pt idx="215">
                  <c:v>43.0</c:v>
                </c:pt>
                <c:pt idx="216">
                  <c:v>43.2</c:v>
                </c:pt>
                <c:pt idx="217">
                  <c:v>43.4</c:v>
                </c:pt>
                <c:pt idx="218">
                  <c:v>43.6</c:v>
                </c:pt>
                <c:pt idx="219">
                  <c:v>43.8</c:v>
                </c:pt>
                <c:pt idx="220">
                  <c:v>44.0</c:v>
                </c:pt>
                <c:pt idx="221">
                  <c:v>44.2</c:v>
                </c:pt>
                <c:pt idx="222">
                  <c:v>44.4</c:v>
                </c:pt>
                <c:pt idx="223">
                  <c:v>44.6</c:v>
                </c:pt>
                <c:pt idx="224">
                  <c:v>44.8</c:v>
                </c:pt>
                <c:pt idx="225">
                  <c:v>45.0</c:v>
                </c:pt>
                <c:pt idx="226">
                  <c:v>45.2</c:v>
                </c:pt>
                <c:pt idx="227">
                  <c:v>45.4</c:v>
                </c:pt>
                <c:pt idx="228">
                  <c:v>45.6</c:v>
                </c:pt>
                <c:pt idx="229">
                  <c:v>45.8</c:v>
                </c:pt>
                <c:pt idx="230">
                  <c:v>46.0</c:v>
                </c:pt>
                <c:pt idx="231">
                  <c:v>46.2</c:v>
                </c:pt>
                <c:pt idx="232">
                  <c:v>46.4</c:v>
                </c:pt>
                <c:pt idx="233">
                  <c:v>46.6</c:v>
                </c:pt>
                <c:pt idx="234">
                  <c:v>46.8</c:v>
                </c:pt>
                <c:pt idx="235">
                  <c:v>47.0</c:v>
                </c:pt>
                <c:pt idx="236">
                  <c:v>47.2</c:v>
                </c:pt>
                <c:pt idx="237">
                  <c:v>47.4</c:v>
                </c:pt>
                <c:pt idx="238">
                  <c:v>47.6</c:v>
                </c:pt>
                <c:pt idx="239">
                  <c:v>47.8</c:v>
                </c:pt>
                <c:pt idx="240">
                  <c:v>48.0</c:v>
                </c:pt>
                <c:pt idx="241">
                  <c:v>48.2</c:v>
                </c:pt>
                <c:pt idx="242">
                  <c:v>48.4</c:v>
                </c:pt>
                <c:pt idx="243">
                  <c:v>48.6</c:v>
                </c:pt>
                <c:pt idx="244">
                  <c:v>48.8</c:v>
                </c:pt>
                <c:pt idx="245">
                  <c:v>49.0</c:v>
                </c:pt>
                <c:pt idx="246">
                  <c:v>49.2</c:v>
                </c:pt>
                <c:pt idx="247">
                  <c:v>49.4</c:v>
                </c:pt>
                <c:pt idx="248">
                  <c:v>49.6</c:v>
                </c:pt>
                <c:pt idx="249">
                  <c:v>49.8</c:v>
                </c:pt>
                <c:pt idx="250">
                  <c:v>50.0</c:v>
                </c:pt>
                <c:pt idx="251">
                  <c:v>50.2</c:v>
                </c:pt>
                <c:pt idx="252">
                  <c:v>50.4</c:v>
                </c:pt>
                <c:pt idx="253">
                  <c:v>50.6</c:v>
                </c:pt>
                <c:pt idx="254">
                  <c:v>50.8</c:v>
                </c:pt>
                <c:pt idx="255">
                  <c:v>51.0</c:v>
                </c:pt>
                <c:pt idx="256">
                  <c:v>51.2</c:v>
                </c:pt>
                <c:pt idx="257">
                  <c:v>51.4</c:v>
                </c:pt>
                <c:pt idx="258">
                  <c:v>51.6</c:v>
                </c:pt>
                <c:pt idx="259">
                  <c:v>51.8</c:v>
                </c:pt>
                <c:pt idx="260">
                  <c:v>52.0</c:v>
                </c:pt>
                <c:pt idx="261">
                  <c:v>52.2</c:v>
                </c:pt>
                <c:pt idx="262">
                  <c:v>52.4</c:v>
                </c:pt>
                <c:pt idx="263">
                  <c:v>52.6</c:v>
                </c:pt>
                <c:pt idx="264">
                  <c:v>52.8</c:v>
                </c:pt>
                <c:pt idx="265">
                  <c:v>53.0</c:v>
                </c:pt>
                <c:pt idx="266">
                  <c:v>53.2</c:v>
                </c:pt>
                <c:pt idx="267">
                  <c:v>53.4</c:v>
                </c:pt>
                <c:pt idx="268">
                  <c:v>53.6</c:v>
                </c:pt>
                <c:pt idx="269">
                  <c:v>53.8</c:v>
                </c:pt>
                <c:pt idx="270">
                  <c:v>54.0</c:v>
                </c:pt>
                <c:pt idx="271">
                  <c:v>54.2</c:v>
                </c:pt>
                <c:pt idx="272">
                  <c:v>54.4</c:v>
                </c:pt>
                <c:pt idx="273">
                  <c:v>54.6</c:v>
                </c:pt>
                <c:pt idx="274">
                  <c:v>54.8</c:v>
                </c:pt>
                <c:pt idx="275">
                  <c:v>55.0</c:v>
                </c:pt>
                <c:pt idx="276">
                  <c:v>55.2</c:v>
                </c:pt>
                <c:pt idx="277">
                  <c:v>55.4</c:v>
                </c:pt>
                <c:pt idx="278">
                  <c:v>55.6</c:v>
                </c:pt>
                <c:pt idx="279">
                  <c:v>55.8</c:v>
                </c:pt>
                <c:pt idx="280">
                  <c:v>56.0</c:v>
                </c:pt>
                <c:pt idx="281">
                  <c:v>56.2</c:v>
                </c:pt>
                <c:pt idx="282">
                  <c:v>56.4</c:v>
                </c:pt>
                <c:pt idx="283">
                  <c:v>56.6</c:v>
                </c:pt>
                <c:pt idx="284">
                  <c:v>56.8</c:v>
                </c:pt>
                <c:pt idx="285">
                  <c:v>57.0</c:v>
                </c:pt>
                <c:pt idx="286">
                  <c:v>57.2</c:v>
                </c:pt>
                <c:pt idx="287">
                  <c:v>57.4</c:v>
                </c:pt>
                <c:pt idx="288">
                  <c:v>57.6</c:v>
                </c:pt>
                <c:pt idx="289">
                  <c:v>57.8</c:v>
                </c:pt>
                <c:pt idx="290">
                  <c:v>58.0</c:v>
                </c:pt>
                <c:pt idx="291">
                  <c:v>58.2</c:v>
                </c:pt>
                <c:pt idx="292">
                  <c:v>58.4</c:v>
                </c:pt>
                <c:pt idx="293">
                  <c:v>58.6</c:v>
                </c:pt>
                <c:pt idx="294">
                  <c:v>58.8</c:v>
                </c:pt>
                <c:pt idx="295">
                  <c:v>59.0</c:v>
                </c:pt>
                <c:pt idx="296">
                  <c:v>59.2</c:v>
                </c:pt>
                <c:pt idx="297">
                  <c:v>59.4</c:v>
                </c:pt>
                <c:pt idx="298">
                  <c:v>59.6</c:v>
                </c:pt>
                <c:pt idx="299">
                  <c:v>59.8</c:v>
                </c:pt>
                <c:pt idx="300">
                  <c:v>60.0</c:v>
                </c:pt>
                <c:pt idx="301">
                  <c:v>60.2</c:v>
                </c:pt>
                <c:pt idx="302">
                  <c:v>60.4</c:v>
                </c:pt>
                <c:pt idx="303">
                  <c:v>60.6</c:v>
                </c:pt>
                <c:pt idx="304">
                  <c:v>60.8</c:v>
                </c:pt>
                <c:pt idx="305">
                  <c:v>61.0</c:v>
                </c:pt>
                <c:pt idx="306">
                  <c:v>61.2</c:v>
                </c:pt>
                <c:pt idx="307">
                  <c:v>61.4</c:v>
                </c:pt>
                <c:pt idx="308">
                  <c:v>61.6</c:v>
                </c:pt>
                <c:pt idx="309">
                  <c:v>61.8</c:v>
                </c:pt>
                <c:pt idx="310">
                  <c:v>62.0</c:v>
                </c:pt>
                <c:pt idx="311">
                  <c:v>62.2</c:v>
                </c:pt>
                <c:pt idx="312">
                  <c:v>62.4</c:v>
                </c:pt>
                <c:pt idx="313">
                  <c:v>62.6</c:v>
                </c:pt>
                <c:pt idx="314">
                  <c:v>62.8</c:v>
                </c:pt>
                <c:pt idx="315">
                  <c:v>63.0</c:v>
                </c:pt>
                <c:pt idx="316">
                  <c:v>63.2</c:v>
                </c:pt>
                <c:pt idx="317">
                  <c:v>63.4</c:v>
                </c:pt>
                <c:pt idx="318">
                  <c:v>63.6</c:v>
                </c:pt>
                <c:pt idx="319">
                  <c:v>63.8</c:v>
                </c:pt>
                <c:pt idx="320">
                  <c:v>64.0</c:v>
                </c:pt>
                <c:pt idx="321">
                  <c:v>64.2</c:v>
                </c:pt>
                <c:pt idx="322">
                  <c:v>64.4</c:v>
                </c:pt>
                <c:pt idx="323">
                  <c:v>64.6</c:v>
                </c:pt>
                <c:pt idx="324">
                  <c:v>64.8</c:v>
                </c:pt>
                <c:pt idx="325">
                  <c:v>65.0</c:v>
                </c:pt>
                <c:pt idx="326">
                  <c:v>65.2</c:v>
                </c:pt>
                <c:pt idx="327">
                  <c:v>65.4</c:v>
                </c:pt>
                <c:pt idx="328">
                  <c:v>65.6</c:v>
                </c:pt>
                <c:pt idx="329">
                  <c:v>65.8</c:v>
                </c:pt>
                <c:pt idx="330">
                  <c:v>66.0</c:v>
                </c:pt>
                <c:pt idx="331">
                  <c:v>66.2</c:v>
                </c:pt>
                <c:pt idx="332">
                  <c:v>66.4</c:v>
                </c:pt>
                <c:pt idx="333">
                  <c:v>66.6</c:v>
                </c:pt>
                <c:pt idx="334">
                  <c:v>66.8</c:v>
                </c:pt>
                <c:pt idx="335">
                  <c:v>67.0</c:v>
                </c:pt>
                <c:pt idx="336">
                  <c:v>67.2</c:v>
                </c:pt>
                <c:pt idx="337">
                  <c:v>67.4</c:v>
                </c:pt>
                <c:pt idx="338">
                  <c:v>67.6</c:v>
                </c:pt>
                <c:pt idx="339">
                  <c:v>67.8</c:v>
                </c:pt>
                <c:pt idx="340">
                  <c:v>68.0</c:v>
                </c:pt>
                <c:pt idx="341">
                  <c:v>68.2</c:v>
                </c:pt>
                <c:pt idx="342">
                  <c:v>68.4</c:v>
                </c:pt>
                <c:pt idx="343">
                  <c:v>68.6</c:v>
                </c:pt>
                <c:pt idx="344">
                  <c:v>68.8</c:v>
                </c:pt>
                <c:pt idx="345">
                  <c:v>69.0</c:v>
                </c:pt>
                <c:pt idx="346">
                  <c:v>69.2</c:v>
                </c:pt>
                <c:pt idx="347">
                  <c:v>69.4</c:v>
                </c:pt>
                <c:pt idx="348">
                  <c:v>69.6</c:v>
                </c:pt>
                <c:pt idx="349">
                  <c:v>69.8</c:v>
                </c:pt>
                <c:pt idx="350">
                  <c:v>70.0</c:v>
                </c:pt>
                <c:pt idx="351">
                  <c:v>70.2</c:v>
                </c:pt>
                <c:pt idx="352">
                  <c:v>70.4</c:v>
                </c:pt>
                <c:pt idx="353">
                  <c:v>70.6</c:v>
                </c:pt>
                <c:pt idx="354">
                  <c:v>70.8</c:v>
                </c:pt>
                <c:pt idx="355">
                  <c:v>71.0</c:v>
                </c:pt>
                <c:pt idx="356">
                  <c:v>71.2</c:v>
                </c:pt>
                <c:pt idx="357">
                  <c:v>71.4</c:v>
                </c:pt>
                <c:pt idx="358">
                  <c:v>71.6</c:v>
                </c:pt>
                <c:pt idx="359">
                  <c:v>71.8</c:v>
                </c:pt>
                <c:pt idx="360">
                  <c:v>72.0</c:v>
                </c:pt>
                <c:pt idx="361">
                  <c:v>72.2</c:v>
                </c:pt>
                <c:pt idx="362">
                  <c:v>72.4</c:v>
                </c:pt>
                <c:pt idx="363">
                  <c:v>72.6</c:v>
                </c:pt>
                <c:pt idx="364">
                  <c:v>72.8</c:v>
                </c:pt>
                <c:pt idx="365">
                  <c:v>73.0</c:v>
                </c:pt>
                <c:pt idx="366">
                  <c:v>73.2</c:v>
                </c:pt>
                <c:pt idx="367">
                  <c:v>73.4</c:v>
                </c:pt>
                <c:pt idx="368">
                  <c:v>73.6</c:v>
                </c:pt>
                <c:pt idx="369">
                  <c:v>73.8</c:v>
                </c:pt>
                <c:pt idx="370">
                  <c:v>74.0</c:v>
                </c:pt>
                <c:pt idx="371">
                  <c:v>74.2</c:v>
                </c:pt>
                <c:pt idx="372">
                  <c:v>74.4</c:v>
                </c:pt>
                <c:pt idx="373">
                  <c:v>74.6</c:v>
                </c:pt>
                <c:pt idx="374">
                  <c:v>74.8</c:v>
                </c:pt>
                <c:pt idx="375">
                  <c:v>75.0</c:v>
                </c:pt>
                <c:pt idx="376">
                  <c:v>75.2</c:v>
                </c:pt>
                <c:pt idx="377">
                  <c:v>75.4</c:v>
                </c:pt>
                <c:pt idx="378">
                  <c:v>75.6</c:v>
                </c:pt>
                <c:pt idx="379">
                  <c:v>75.8</c:v>
                </c:pt>
                <c:pt idx="380">
                  <c:v>76.0</c:v>
                </c:pt>
                <c:pt idx="381">
                  <c:v>76.2</c:v>
                </c:pt>
                <c:pt idx="382">
                  <c:v>76.4</c:v>
                </c:pt>
                <c:pt idx="383">
                  <c:v>76.6</c:v>
                </c:pt>
                <c:pt idx="384">
                  <c:v>76.8</c:v>
                </c:pt>
                <c:pt idx="385">
                  <c:v>77.0</c:v>
                </c:pt>
                <c:pt idx="386">
                  <c:v>77.2</c:v>
                </c:pt>
                <c:pt idx="387">
                  <c:v>77.4</c:v>
                </c:pt>
                <c:pt idx="388">
                  <c:v>77.6</c:v>
                </c:pt>
                <c:pt idx="389">
                  <c:v>77.8</c:v>
                </c:pt>
                <c:pt idx="390">
                  <c:v>78.0</c:v>
                </c:pt>
                <c:pt idx="391">
                  <c:v>78.2</c:v>
                </c:pt>
                <c:pt idx="392">
                  <c:v>78.4</c:v>
                </c:pt>
                <c:pt idx="393">
                  <c:v>78.6</c:v>
                </c:pt>
                <c:pt idx="394">
                  <c:v>78.8</c:v>
                </c:pt>
                <c:pt idx="395">
                  <c:v>79.0</c:v>
                </c:pt>
                <c:pt idx="396">
                  <c:v>79.2</c:v>
                </c:pt>
                <c:pt idx="397">
                  <c:v>79.4</c:v>
                </c:pt>
                <c:pt idx="398">
                  <c:v>79.6</c:v>
                </c:pt>
                <c:pt idx="399">
                  <c:v>79.8</c:v>
                </c:pt>
                <c:pt idx="400">
                  <c:v>80.0</c:v>
                </c:pt>
                <c:pt idx="401">
                  <c:v>80.2</c:v>
                </c:pt>
                <c:pt idx="402">
                  <c:v>80.4</c:v>
                </c:pt>
                <c:pt idx="403">
                  <c:v>80.6</c:v>
                </c:pt>
                <c:pt idx="404">
                  <c:v>80.8</c:v>
                </c:pt>
                <c:pt idx="405">
                  <c:v>81.0</c:v>
                </c:pt>
                <c:pt idx="406">
                  <c:v>81.2</c:v>
                </c:pt>
                <c:pt idx="407">
                  <c:v>81.4</c:v>
                </c:pt>
                <c:pt idx="408">
                  <c:v>81.6</c:v>
                </c:pt>
                <c:pt idx="409">
                  <c:v>81.8</c:v>
                </c:pt>
                <c:pt idx="410">
                  <c:v>82.0</c:v>
                </c:pt>
                <c:pt idx="411">
                  <c:v>82.2</c:v>
                </c:pt>
                <c:pt idx="412">
                  <c:v>82.4</c:v>
                </c:pt>
                <c:pt idx="413">
                  <c:v>82.6</c:v>
                </c:pt>
                <c:pt idx="414">
                  <c:v>82.8</c:v>
                </c:pt>
                <c:pt idx="415">
                  <c:v>83.0</c:v>
                </c:pt>
                <c:pt idx="416">
                  <c:v>83.2</c:v>
                </c:pt>
                <c:pt idx="417">
                  <c:v>83.4</c:v>
                </c:pt>
                <c:pt idx="418">
                  <c:v>83.6</c:v>
                </c:pt>
                <c:pt idx="419">
                  <c:v>83.8</c:v>
                </c:pt>
                <c:pt idx="420">
                  <c:v>84.0</c:v>
                </c:pt>
                <c:pt idx="421">
                  <c:v>84.2</c:v>
                </c:pt>
                <c:pt idx="422">
                  <c:v>84.4</c:v>
                </c:pt>
                <c:pt idx="423">
                  <c:v>84.6</c:v>
                </c:pt>
                <c:pt idx="424">
                  <c:v>84.8</c:v>
                </c:pt>
                <c:pt idx="425">
                  <c:v>85.0</c:v>
                </c:pt>
                <c:pt idx="426">
                  <c:v>85.2</c:v>
                </c:pt>
                <c:pt idx="427">
                  <c:v>85.4</c:v>
                </c:pt>
                <c:pt idx="428">
                  <c:v>85.6</c:v>
                </c:pt>
                <c:pt idx="429">
                  <c:v>85.8</c:v>
                </c:pt>
                <c:pt idx="430">
                  <c:v>86.0</c:v>
                </c:pt>
                <c:pt idx="431">
                  <c:v>86.2</c:v>
                </c:pt>
                <c:pt idx="432">
                  <c:v>86.4</c:v>
                </c:pt>
                <c:pt idx="433">
                  <c:v>86.6</c:v>
                </c:pt>
                <c:pt idx="434">
                  <c:v>86.8</c:v>
                </c:pt>
                <c:pt idx="435">
                  <c:v>87.0</c:v>
                </c:pt>
                <c:pt idx="436">
                  <c:v>87.2</c:v>
                </c:pt>
                <c:pt idx="437">
                  <c:v>87.4</c:v>
                </c:pt>
                <c:pt idx="438">
                  <c:v>87.6</c:v>
                </c:pt>
                <c:pt idx="439">
                  <c:v>87.8</c:v>
                </c:pt>
                <c:pt idx="440">
                  <c:v>88.0</c:v>
                </c:pt>
                <c:pt idx="441">
                  <c:v>88.2</c:v>
                </c:pt>
                <c:pt idx="442">
                  <c:v>88.4</c:v>
                </c:pt>
                <c:pt idx="443">
                  <c:v>88.6</c:v>
                </c:pt>
                <c:pt idx="444">
                  <c:v>88.8</c:v>
                </c:pt>
                <c:pt idx="445">
                  <c:v>89.0</c:v>
                </c:pt>
                <c:pt idx="446">
                  <c:v>89.2</c:v>
                </c:pt>
                <c:pt idx="447">
                  <c:v>89.4</c:v>
                </c:pt>
                <c:pt idx="448">
                  <c:v>89.6</c:v>
                </c:pt>
                <c:pt idx="449">
                  <c:v>89.8</c:v>
                </c:pt>
                <c:pt idx="450">
                  <c:v>90.0</c:v>
                </c:pt>
                <c:pt idx="451">
                  <c:v>90.2</c:v>
                </c:pt>
                <c:pt idx="452">
                  <c:v>90.4</c:v>
                </c:pt>
                <c:pt idx="453">
                  <c:v>90.6</c:v>
                </c:pt>
                <c:pt idx="454">
                  <c:v>90.8</c:v>
                </c:pt>
                <c:pt idx="455">
                  <c:v>91.0</c:v>
                </c:pt>
                <c:pt idx="456">
                  <c:v>91.2</c:v>
                </c:pt>
                <c:pt idx="457">
                  <c:v>91.4</c:v>
                </c:pt>
                <c:pt idx="458">
                  <c:v>91.6</c:v>
                </c:pt>
                <c:pt idx="459">
                  <c:v>91.8</c:v>
                </c:pt>
                <c:pt idx="460">
                  <c:v>92.0</c:v>
                </c:pt>
                <c:pt idx="461">
                  <c:v>92.2</c:v>
                </c:pt>
                <c:pt idx="462">
                  <c:v>92.4</c:v>
                </c:pt>
                <c:pt idx="463">
                  <c:v>92.6</c:v>
                </c:pt>
                <c:pt idx="464">
                  <c:v>92.8</c:v>
                </c:pt>
                <c:pt idx="465">
                  <c:v>93.0</c:v>
                </c:pt>
                <c:pt idx="466">
                  <c:v>93.2</c:v>
                </c:pt>
                <c:pt idx="467">
                  <c:v>93.4</c:v>
                </c:pt>
                <c:pt idx="468">
                  <c:v>93.6</c:v>
                </c:pt>
                <c:pt idx="469">
                  <c:v>93.8</c:v>
                </c:pt>
                <c:pt idx="470">
                  <c:v>94.0</c:v>
                </c:pt>
                <c:pt idx="471">
                  <c:v>94.2</c:v>
                </c:pt>
                <c:pt idx="472">
                  <c:v>94.4</c:v>
                </c:pt>
                <c:pt idx="473">
                  <c:v>94.6</c:v>
                </c:pt>
                <c:pt idx="474">
                  <c:v>94.8</c:v>
                </c:pt>
                <c:pt idx="475">
                  <c:v>95.0</c:v>
                </c:pt>
                <c:pt idx="476">
                  <c:v>95.2</c:v>
                </c:pt>
                <c:pt idx="477">
                  <c:v>95.4</c:v>
                </c:pt>
                <c:pt idx="478">
                  <c:v>95.6</c:v>
                </c:pt>
                <c:pt idx="479">
                  <c:v>95.8</c:v>
                </c:pt>
                <c:pt idx="480">
                  <c:v>96.0</c:v>
                </c:pt>
                <c:pt idx="481">
                  <c:v>96.2</c:v>
                </c:pt>
                <c:pt idx="482">
                  <c:v>96.4</c:v>
                </c:pt>
                <c:pt idx="483">
                  <c:v>96.6</c:v>
                </c:pt>
                <c:pt idx="484">
                  <c:v>96.8</c:v>
                </c:pt>
                <c:pt idx="485">
                  <c:v>97.0</c:v>
                </c:pt>
                <c:pt idx="486">
                  <c:v>97.2</c:v>
                </c:pt>
                <c:pt idx="487">
                  <c:v>97.4</c:v>
                </c:pt>
                <c:pt idx="488">
                  <c:v>97.6</c:v>
                </c:pt>
                <c:pt idx="489">
                  <c:v>97.8</c:v>
                </c:pt>
                <c:pt idx="490">
                  <c:v>98.0</c:v>
                </c:pt>
                <c:pt idx="491">
                  <c:v>98.2</c:v>
                </c:pt>
                <c:pt idx="492">
                  <c:v>98.4</c:v>
                </c:pt>
                <c:pt idx="493">
                  <c:v>98.6</c:v>
                </c:pt>
                <c:pt idx="494">
                  <c:v>98.8</c:v>
                </c:pt>
                <c:pt idx="495">
                  <c:v>99.0</c:v>
                </c:pt>
                <c:pt idx="496">
                  <c:v>99.2</c:v>
                </c:pt>
                <c:pt idx="497">
                  <c:v>99.4</c:v>
                </c:pt>
                <c:pt idx="498">
                  <c:v>99.6</c:v>
                </c:pt>
                <c:pt idx="499">
                  <c:v>99.8</c:v>
                </c:pt>
                <c:pt idx="500">
                  <c:v>100.0</c:v>
                </c:pt>
                <c:pt idx="501">
                  <c:v>100.2</c:v>
                </c:pt>
                <c:pt idx="502">
                  <c:v>100.4</c:v>
                </c:pt>
                <c:pt idx="503">
                  <c:v>100.6</c:v>
                </c:pt>
                <c:pt idx="504">
                  <c:v>100.8</c:v>
                </c:pt>
                <c:pt idx="505">
                  <c:v>101.0</c:v>
                </c:pt>
                <c:pt idx="506">
                  <c:v>101.2</c:v>
                </c:pt>
                <c:pt idx="507">
                  <c:v>101.4</c:v>
                </c:pt>
                <c:pt idx="508">
                  <c:v>101.6</c:v>
                </c:pt>
                <c:pt idx="509">
                  <c:v>101.8</c:v>
                </c:pt>
                <c:pt idx="510">
                  <c:v>102.0</c:v>
                </c:pt>
                <c:pt idx="511">
                  <c:v>102.2</c:v>
                </c:pt>
                <c:pt idx="512">
                  <c:v>102.4</c:v>
                </c:pt>
                <c:pt idx="513">
                  <c:v>102.6</c:v>
                </c:pt>
                <c:pt idx="514">
                  <c:v>102.8</c:v>
                </c:pt>
                <c:pt idx="515">
                  <c:v>103.0</c:v>
                </c:pt>
                <c:pt idx="516">
                  <c:v>103.2</c:v>
                </c:pt>
                <c:pt idx="517">
                  <c:v>103.4</c:v>
                </c:pt>
                <c:pt idx="518">
                  <c:v>103.6</c:v>
                </c:pt>
                <c:pt idx="519">
                  <c:v>103.8</c:v>
                </c:pt>
                <c:pt idx="520">
                  <c:v>104.0</c:v>
                </c:pt>
                <c:pt idx="521">
                  <c:v>104.2</c:v>
                </c:pt>
                <c:pt idx="522">
                  <c:v>104.4</c:v>
                </c:pt>
                <c:pt idx="523">
                  <c:v>104.6</c:v>
                </c:pt>
                <c:pt idx="524">
                  <c:v>104.8</c:v>
                </c:pt>
                <c:pt idx="525">
                  <c:v>105.0</c:v>
                </c:pt>
                <c:pt idx="526">
                  <c:v>105.2</c:v>
                </c:pt>
                <c:pt idx="527">
                  <c:v>105.4</c:v>
                </c:pt>
                <c:pt idx="528">
                  <c:v>105.6</c:v>
                </c:pt>
                <c:pt idx="529">
                  <c:v>105.8</c:v>
                </c:pt>
                <c:pt idx="530">
                  <c:v>106.0</c:v>
                </c:pt>
                <c:pt idx="531">
                  <c:v>106.2</c:v>
                </c:pt>
                <c:pt idx="532">
                  <c:v>106.4</c:v>
                </c:pt>
                <c:pt idx="533">
                  <c:v>106.6</c:v>
                </c:pt>
                <c:pt idx="534">
                  <c:v>106.8</c:v>
                </c:pt>
                <c:pt idx="535">
                  <c:v>107.0</c:v>
                </c:pt>
                <c:pt idx="536">
                  <c:v>107.2</c:v>
                </c:pt>
                <c:pt idx="537">
                  <c:v>107.4</c:v>
                </c:pt>
                <c:pt idx="538">
                  <c:v>107.6</c:v>
                </c:pt>
                <c:pt idx="539">
                  <c:v>107.8</c:v>
                </c:pt>
                <c:pt idx="540">
                  <c:v>108.0</c:v>
                </c:pt>
                <c:pt idx="541">
                  <c:v>108.2</c:v>
                </c:pt>
                <c:pt idx="542">
                  <c:v>108.4</c:v>
                </c:pt>
                <c:pt idx="543">
                  <c:v>108.6</c:v>
                </c:pt>
                <c:pt idx="544">
                  <c:v>108.8</c:v>
                </c:pt>
                <c:pt idx="545">
                  <c:v>109.0</c:v>
                </c:pt>
                <c:pt idx="546">
                  <c:v>109.2</c:v>
                </c:pt>
                <c:pt idx="547">
                  <c:v>109.4</c:v>
                </c:pt>
                <c:pt idx="548">
                  <c:v>109.6</c:v>
                </c:pt>
                <c:pt idx="549">
                  <c:v>109.8</c:v>
                </c:pt>
                <c:pt idx="550">
                  <c:v>110.0</c:v>
                </c:pt>
                <c:pt idx="551">
                  <c:v>110.2</c:v>
                </c:pt>
                <c:pt idx="552">
                  <c:v>110.4</c:v>
                </c:pt>
                <c:pt idx="553">
                  <c:v>110.6</c:v>
                </c:pt>
                <c:pt idx="554">
                  <c:v>110.8</c:v>
                </c:pt>
                <c:pt idx="555">
                  <c:v>111.0</c:v>
                </c:pt>
                <c:pt idx="556">
                  <c:v>111.2</c:v>
                </c:pt>
                <c:pt idx="557">
                  <c:v>111.4</c:v>
                </c:pt>
                <c:pt idx="558">
                  <c:v>111.6</c:v>
                </c:pt>
                <c:pt idx="559">
                  <c:v>111.8</c:v>
                </c:pt>
                <c:pt idx="560">
                  <c:v>112.0</c:v>
                </c:pt>
                <c:pt idx="561">
                  <c:v>112.2</c:v>
                </c:pt>
                <c:pt idx="562">
                  <c:v>112.4</c:v>
                </c:pt>
                <c:pt idx="563">
                  <c:v>112.6</c:v>
                </c:pt>
                <c:pt idx="564">
                  <c:v>112.8</c:v>
                </c:pt>
                <c:pt idx="565">
                  <c:v>113.0</c:v>
                </c:pt>
                <c:pt idx="566">
                  <c:v>113.2</c:v>
                </c:pt>
                <c:pt idx="567">
                  <c:v>113.4</c:v>
                </c:pt>
                <c:pt idx="568">
                  <c:v>113.6</c:v>
                </c:pt>
                <c:pt idx="569">
                  <c:v>113.8</c:v>
                </c:pt>
                <c:pt idx="570">
                  <c:v>114.0</c:v>
                </c:pt>
                <c:pt idx="571">
                  <c:v>114.2</c:v>
                </c:pt>
                <c:pt idx="572">
                  <c:v>114.4</c:v>
                </c:pt>
                <c:pt idx="573">
                  <c:v>114.6</c:v>
                </c:pt>
                <c:pt idx="574">
                  <c:v>114.8</c:v>
                </c:pt>
                <c:pt idx="575">
                  <c:v>115.0</c:v>
                </c:pt>
                <c:pt idx="576">
                  <c:v>115.2</c:v>
                </c:pt>
                <c:pt idx="577">
                  <c:v>115.4</c:v>
                </c:pt>
                <c:pt idx="578">
                  <c:v>115.6</c:v>
                </c:pt>
                <c:pt idx="579">
                  <c:v>115.8</c:v>
                </c:pt>
                <c:pt idx="580">
                  <c:v>116.0</c:v>
                </c:pt>
                <c:pt idx="581">
                  <c:v>116.2</c:v>
                </c:pt>
                <c:pt idx="582">
                  <c:v>116.4</c:v>
                </c:pt>
                <c:pt idx="583">
                  <c:v>116.6</c:v>
                </c:pt>
                <c:pt idx="584">
                  <c:v>116.8</c:v>
                </c:pt>
                <c:pt idx="585">
                  <c:v>117.0</c:v>
                </c:pt>
                <c:pt idx="586">
                  <c:v>117.2</c:v>
                </c:pt>
                <c:pt idx="587">
                  <c:v>117.4</c:v>
                </c:pt>
                <c:pt idx="588">
                  <c:v>117.6</c:v>
                </c:pt>
                <c:pt idx="589">
                  <c:v>117.8</c:v>
                </c:pt>
                <c:pt idx="590">
                  <c:v>118.0</c:v>
                </c:pt>
                <c:pt idx="591">
                  <c:v>118.2</c:v>
                </c:pt>
                <c:pt idx="592">
                  <c:v>118.4</c:v>
                </c:pt>
                <c:pt idx="593">
                  <c:v>118.6</c:v>
                </c:pt>
                <c:pt idx="594">
                  <c:v>118.8</c:v>
                </c:pt>
                <c:pt idx="595">
                  <c:v>119.0</c:v>
                </c:pt>
                <c:pt idx="596">
                  <c:v>119.2</c:v>
                </c:pt>
                <c:pt idx="597">
                  <c:v>119.4</c:v>
                </c:pt>
                <c:pt idx="598">
                  <c:v>119.6</c:v>
                </c:pt>
                <c:pt idx="599">
                  <c:v>119.8</c:v>
                </c:pt>
                <c:pt idx="600">
                  <c:v>120.0</c:v>
                </c:pt>
                <c:pt idx="601">
                  <c:v>120.2</c:v>
                </c:pt>
                <c:pt idx="602">
                  <c:v>120.4</c:v>
                </c:pt>
                <c:pt idx="603">
                  <c:v>120.6</c:v>
                </c:pt>
                <c:pt idx="604">
                  <c:v>120.8</c:v>
                </c:pt>
                <c:pt idx="605">
                  <c:v>121.0</c:v>
                </c:pt>
                <c:pt idx="606">
                  <c:v>121.2</c:v>
                </c:pt>
                <c:pt idx="607">
                  <c:v>121.4</c:v>
                </c:pt>
                <c:pt idx="608">
                  <c:v>121.6</c:v>
                </c:pt>
                <c:pt idx="609">
                  <c:v>121.8</c:v>
                </c:pt>
                <c:pt idx="610">
                  <c:v>122.0</c:v>
                </c:pt>
                <c:pt idx="611">
                  <c:v>122.2</c:v>
                </c:pt>
                <c:pt idx="612">
                  <c:v>122.4</c:v>
                </c:pt>
                <c:pt idx="613">
                  <c:v>122.6</c:v>
                </c:pt>
                <c:pt idx="614">
                  <c:v>122.8</c:v>
                </c:pt>
                <c:pt idx="615">
                  <c:v>123.0</c:v>
                </c:pt>
                <c:pt idx="616">
                  <c:v>123.2</c:v>
                </c:pt>
                <c:pt idx="617">
                  <c:v>123.4</c:v>
                </c:pt>
                <c:pt idx="618">
                  <c:v>123.6</c:v>
                </c:pt>
                <c:pt idx="619">
                  <c:v>123.8</c:v>
                </c:pt>
                <c:pt idx="620">
                  <c:v>124.0</c:v>
                </c:pt>
                <c:pt idx="621">
                  <c:v>124.2</c:v>
                </c:pt>
                <c:pt idx="622">
                  <c:v>124.4</c:v>
                </c:pt>
                <c:pt idx="623">
                  <c:v>124.6</c:v>
                </c:pt>
                <c:pt idx="624">
                  <c:v>124.8</c:v>
                </c:pt>
                <c:pt idx="625">
                  <c:v>125.0</c:v>
                </c:pt>
                <c:pt idx="626">
                  <c:v>125.2</c:v>
                </c:pt>
                <c:pt idx="627">
                  <c:v>125.4</c:v>
                </c:pt>
                <c:pt idx="628">
                  <c:v>125.6</c:v>
                </c:pt>
                <c:pt idx="629">
                  <c:v>125.8</c:v>
                </c:pt>
                <c:pt idx="630">
                  <c:v>126.0</c:v>
                </c:pt>
                <c:pt idx="631">
                  <c:v>126.2</c:v>
                </c:pt>
                <c:pt idx="632">
                  <c:v>126.4</c:v>
                </c:pt>
                <c:pt idx="633">
                  <c:v>126.6</c:v>
                </c:pt>
                <c:pt idx="634">
                  <c:v>126.8</c:v>
                </c:pt>
                <c:pt idx="635">
                  <c:v>127.0</c:v>
                </c:pt>
                <c:pt idx="636">
                  <c:v>127.2</c:v>
                </c:pt>
                <c:pt idx="637">
                  <c:v>127.4</c:v>
                </c:pt>
                <c:pt idx="638">
                  <c:v>127.6</c:v>
                </c:pt>
                <c:pt idx="639">
                  <c:v>127.8</c:v>
                </c:pt>
                <c:pt idx="640">
                  <c:v>128.0</c:v>
                </c:pt>
                <c:pt idx="641">
                  <c:v>128.2</c:v>
                </c:pt>
                <c:pt idx="642">
                  <c:v>128.4</c:v>
                </c:pt>
                <c:pt idx="643">
                  <c:v>128.6</c:v>
                </c:pt>
                <c:pt idx="644">
                  <c:v>128.8</c:v>
                </c:pt>
                <c:pt idx="645">
                  <c:v>129.0</c:v>
                </c:pt>
                <c:pt idx="646">
                  <c:v>129.2</c:v>
                </c:pt>
                <c:pt idx="647">
                  <c:v>129.4</c:v>
                </c:pt>
                <c:pt idx="648">
                  <c:v>129.6</c:v>
                </c:pt>
                <c:pt idx="649">
                  <c:v>129.8</c:v>
                </c:pt>
                <c:pt idx="650">
                  <c:v>130.0</c:v>
                </c:pt>
                <c:pt idx="651">
                  <c:v>130.2</c:v>
                </c:pt>
                <c:pt idx="652">
                  <c:v>130.4</c:v>
                </c:pt>
                <c:pt idx="653">
                  <c:v>130.6</c:v>
                </c:pt>
                <c:pt idx="654">
                  <c:v>130.8</c:v>
                </c:pt>
                <c:pt idx="655">
                  <c:v>131.0</c:v>
                </c:pt>
                <c:pt idx="656">
                  <c:v>131.2</c:v>
                </c:pt>
                <c:pt idx="657">
                  <c:v>131.4</c:v>
                </c:pt>
                <c:pt idx="658">
                  <c:v>131.6</c:v>
                </c:pt>
                <c:pt idx="659">
                  <c:v>131.8</c:v>
                </c:pt>
                <c:pt idx="660">
                  <c:v>132.0</c:v>
                </c:pt>
                <c:pt idx="661">
                  <c:v>132.2</c:v>
                </c:pt>
                <c:pt idx="662">
                  <c:v>132.4</c:v>
                </c:pt>
                <c:pt idx="663">
                  <c:v>132.6</c:v>
                </c:pt>
                <c:pt idx="664">
                  <c:v>132.8</c:v>
                </c:pt>
                <c:pt idx="665">
                  <c:v>133.0</c:v>
                </c:pt>
                <c:pt idx="666">
                  <c:v>133.2</c:v>
                </c:pt>
                <c:pt idx="667">
                  <c:v>133.4</c:v>
                </c:pt>
                <c:pt idx="668">
                  <c:v>133.6</c:v>
                </c:pt>
                <c:pt idx="669">
                  <c:v>133.8</c:v>
                </c:pt>
                <c:pt idx="670">
                  <c:v>134.0</c:v>
                </c:pt>
                <c:pt idx="671">
                  <c:v>134.2</c:v>
                </c:pt>
                <c:pt idx="672">
                  <c:v>134.4</c:v>
                </c:pt>
                <c:pt idx="673">
                  <c:v>134.6</c:v>
                </c:pt>
                <c:pt idx="674">
                  <c:v>134.8</c:v>
                </c:pt>
                <c:pt idx="675">
                  <c:v>135.0</c:v>
                </c:pt>
                <c:pt idx="676">
                  <c:v>135.2</c:v>
                </c:pt>
                <c:pt idx="677">
                  <c:v>135.4</c:v>
                </c:pt>
                <c:pt idx="678">
                  <c:v>135.6</c:v>
                </c:pt>
                <c:pt idx="679">
                  <c:v>135.8</c:v>
                </c:pt>
                <c:pt idx="680">
                  <c:v>136.0</c:v>
                </c:pt>
                <c:pt idx="681">
                  <c:v>136.2</c:v>
                </c:pt>
                <c:pt idx="682">
                  <c:v>136.4</c:v>
                </c:pt>
                <c:pt idx="683">
                  <c:v>136.6</c:v>
                </c:pt>
                <c:pt idx="684">
                  <c:v>136.8</c:v>
                </c:pt>
                <c:pt idx="685">
                  <c:v>137.0</c:v>
                </c:pt>
                <c:pt idx="686">
                  <c:v>137.2</c:v>
                </c:pt>
                <c:pt idx="687">
                  <c:v>137.4</c:v>
                </c:pt>
                <c:pt idx="688">
                  <c:v>137.6</c:v>
                </c:pt>
                <c:pt idx="689">
                  <c:v>137.8</c:v>
                </c:pt>
                <c:pt idx="690">
                  <c:v>138.0</c:v>
                </c:pt>
                <c:pt idx="691">
                  <c:v>138.2</c:v>
                </c:pt>
                <c:pt idx="692">
                  <c:v>138.4</c:v>
                </c:pt>
                <c:pt idx="693">
                  <c:v>138.6</c:v>
                </c:pt>
                <c:pt idx="694">
                  <c:v>138.8</c:v>
                </c:pt>
                <c:pt idx="695">
                  <c:v>139.0</c:v>
                </c:pt>
                <c:pt idx="696">
                  <c:v>139.2</c:v>
                </c:pt>
                <c:pt idx="697">
                  <c:v>139.4</c:v>
                </c:pt>
                <c:pt idx="698">
                  <c:v>139.6</c:v>
                </c:pt>
                <c:pt idx="699">
                  <c:v>139.8</c:v>
                </c:pt>
                <c:pt idx="700">
                  <c:v>140.0</c:v>
                </c:pt>
                <c:pt idx="701">
                  <c:v>140.2</c:v>
                </c:pt>
                <c:pt idx="702">
                  <c:v>140.4</c:v>
                </c:pt>
                <c:pt idx="703">
                  <c:v>140.6</c:v>
                </c:pt>
                <c:pt idx="704">
                  <c:v>140.8</c:v>
                </c:pt>
                <c:pt idx="705">
                  <c:v>141.0</c:v>
                </c:pt>
                <c:pt idx="706">
                  <c:v>141.2</c:v>
                </c:pt>
                <c:pt idx="707">
                  <c:v>141.4</c:v>
                </c:pt>
                <c:pt idx="708">
                  <c:v>141.6</c:v>
                </c:pt>
                <c:pt idx="709">
                  <c:v>141.8</c:v>
                </c:pt>
                <c:pt idx="710">
                  <c:v>142.0</c:v>
                </c:pt>
                <c:pt idx="711">
                  <c:v>142.2</c:v>
                </c:pt>
                <c:pt idx="712">
                  <c:v>142.4</c:v>
                </c:pt>
                <c:pt idx="713">
                  <c:v>142.6</c:v>
                </c:pt>
                <c:pt idx="714">
                  <c:v>142.8</c:v>
                </c:pt>
                <c:pt idx="715">
                  <c:v>143.0</c:v>
                </c:pt>
                <c:pt idx="716">
                  <c:v>143.2</c:v>
                </c:pt>
                <c:pt idx="717">
                  <c:v>143.4</c:v>
                </c:pt>
                <c:pt idx="718">
                  <c:v>143.6</c:v>
                </c:pt>
                <c:pt idx="719">
                  <c:v>143.8</c:v>
                </c:pt>
                <c:pt idx="720">
                  <c:v>144.0</c:v>
                </c:pt>
                <c:pt idx="721">
                  <c:v>144.2</c:v>
                </c:pt>
                <c:pt idx="722">
                  <c:v>144.4</c:v>
                </c:pt>
                <c:pt idx="723">
                  <c:v>144.6</c:v>
                </c:pt>
                <c:pt idx="724">
                  <c:v>144.8</c:v>
                </c:pt>
                <c:pt idx="725">
                  <c:v>145.0</c:v>
                </c:pt>
                <c:pt idx="726">
                  <c:v>145.2</c:v>
                </c:pt>
                <c:pt idx="727">
                  <c:v>145.4</c:v>
                </c:pt>
                <c:pt idx="728">
                  <c:v>145.6</c:v>
                </c:pt>
                <c:pt idx="729">
                  <c:v>145.8</c:v>
                </c:pt>
                <c:pt idx="730">
                  <c:v>146.0</c:v>
                </c:pt>
                <c:pt idx="731">
                  <c:v>146.2</c:v>
                </c:pt>
                <c:pt idx="732">
                  <c:v>146.4</c:v>
                </c:pt>
                <c:pt idx="733">
                  <c:v>146.6</c:v>
                </c:pt>
                <c:pt idx="734">
                  <c:v>146.8</c:v>
                </c:pt>
                <c:pt idx="735">
                  <c:v>147.0</c:v>
                </c:pt>
                <c:pt idx="736">
                  <c:v>147.2</c:v>
                </c:pt>
                <c:pt idx="737">
                  <c:v>147.4</c:v>
                </c:pt>
                <c:pt idx="738">
                  <c:v>147.6</c:v>
                </c:pt>
                <c:pt idx="739">
                  <c:v>147.8</c:v>
                </c:pt>
                <c:pt idx="740">
                  <c:v>148.0</c:v>
                </c:pt>
                <c:pt idx="741">
                  <c:v>148.2</c:v>
                </c:pt>
                <c:pt idx="742">
                  <c:v>148.4</c:v>
                </c:pt>
                <c:pt idx="743">
                  <c:v>148.6</c:v>
                </c:pt>
                <c:pt idx="744">
                  <c:v>148.8</c:v>
                </c:pt>
                <c:pt idx="745">
                  <c:v>149.0</c:v>
                </c:pt>
                <c:pt idx="746">
                  <c:v>149.2</c:v>
                </c:pt>
                <c:pt idx="747">
                  <c:v>149.4</c:v>
                </c:pt>
                <c:pt idx="748">
                  <c:v>149.6</c:v>
                </c:pt>
                <c:pt idx="749">
                  <c:v>149.8</c:v>
                </c:pt>
                <c:pt idx="750">
                  <c:v>150.0</c:v>
                </c:pt>
                <c:pt idx="751">
                  <c:v>150.2</c:v>
                </c:pt>
                <c:pt idx="752">
                  <c:v>150.4</c:v>
                </c:pt>
                <c:pt idx="753">
                  <c:v>150.6</c:v>
                </c:pt>
                <c:pt idx="754">
                  <c:v>150.8</c:v>
                </c:pt>
                <c:pt idx="755">
                  <c:v>151.0</c:v>
                </c:pt>
                <c:pt idx="756">
                  <c:v>151.2</c:v>
                </c:pt>
                <c:pt idx="757">
                  <c:v>151.4</c:v>
                </c:pt>
                <c:pt idx="758">
                  <c:v>151.6</c:v>
                </c:pt>
                <c:pt idx="759">
                  <c:v>151.8</c:v>
                </c:pt>
                <c:pt idx="760">
                  <c:v>152.0</c:v>
                </c:pt>
                <c:pt idx="761">
                  <c:v>152.2</c:v>
                </c:pt>
                <c:pt idx="762">
                  <c:v>152.4</c:v>
                </c:pt>
                <c:pt idx="763">
                  <c:v>152.6</c:v>
                </c:pt>
                <c:pt idx="764">
                  <c:v>152.8</c:v>
                </c:pt>
                <c:pt idx="765">
                  <c:v>153.0</c:v>
                </c:pt>
                <c:pt idx="766">
                  <c:v>153.2</c:v>
                </c:pt>
                <c:pt idx="767">
                  <c:v>153.4</c:v>
                </c:pt>
                <c:pt idx="768">
                  <c:v>153.6</c:v>
                </c:pt>
                <c:pt idx="769">
                  <c:v>153.8</c:v>
                </c:pt>
                <c:pt idx="770">
                  <c:v>154.0</c:v>
                </c:pt>
                <c:pt idx="771">
                  <c:v>154.2</c:v>
                </c:pt>
                <c:pt idx="772">
                  <c:v>154.4</c:v>
                </c:pt>
                <c:pt idx="773">
                  <c:v>154.6</c:v>
                </c:pt>
                <c:pt idx="774">
                  <c:v>154.8</c:v>
                </c:pt>
                <c:pt idx="775">
                  <c:v>155.0</c:v>
                </c:pt>
                <c:pt idx="776">
                  <c:v>155.2</c:v>
                </c:pt>
                <c:pt idx="777">
                  <c:v>155.4</c:v>
                </c:pt>
                <c:pt idx="778">
                  <c:v>155.6</c:v>
                </c:pt>
                <c:pt idx="779">
                  <c:v>155.8</c:v>
                </c:pt>
                <c:pt idx="780">
                  <c:v>156.0</c:v>
                </c:pt>
                <c:pt idx="781">
                  <c:v>156.2</c:v>
                </c:pt>
                <c:pt idx="782">
                  <c:v>156.4</c:v>
                </c:pt>
                <c:pt idx="783">
                  <c:v>156.6</c:v>
                </c:pt>
                <c:pt idx="784">
                  <c:v>156.8</c:v>
                </c:pt>
                <c:pt idx="785">
                  <c:v>157.0</c:v>
                </c:pt>
                <c:pt idx="786">
                  <c:v>157.2</c:v>
                </c:pt>
                <c:pt idx="787">
                  <c:v>157.4</c:v>
                </c:pt>
                <c:pt idx="788">
                  <c:v>157.6</c:v>
                </c:pt>
                <c:pt idx="789">
                  <c:v>157.8</c:v>
                </c:pt>
                <c:pt idx="790">
                  <c:v>158.0</c:v>
                </c:pt>
                <c:pt idx="791">
                  <c:v>158.2</c:v>
                </c:pt>
                <c:pt idx="792">
                  <c:v>158.4</c:v>
                </c:pt>
                <c:pt idx="793">
                  <c:v>158.6</c:v>
                </c:pt>
                <c:pt idx="794">
                  <c:v>158.8</c:v>
                </c:pt>
                <c:pt idx="795">
                  <c:v>159.0</c:v>
                </c:pt>
                <c:pt idx="796">
                  <c:v>159.2</c:v>
                </c:pt>
                <c:pt idx="797">
                  <c:v>159.4</c:v>
                </c:pt>
                <c:pt idx="798">
                  <c:v>159.6</c:v>
                </c:pt>
                <c:pt idx="799">
                  <c:v>159.8</c:v>
                </c:pt>
                <c:pt idx="800">
                  <c:v>160.0</c:v>
                </c:pt>
                <c:pt idx="801">
                  <c:v>160.2</c:v>
                </c:pt>
                <c:pt idx="802">
                  <c:v>160.4</c:v>
                </c:pt>
                <c:pt idx="803">
                  <c:v>160.6</c:v>
                </c:pt>
                <c:pt idx="804">
                  <c:v>160.8</c:v>
                </c:pt>
                <c:pt idx="805">
                  <c:v>161.0</c:v>
                </c:pt>
                <c:pt idx="806">
                  <c:v>161.2</c:v>
                </c:pt>
                <c:pt idx="807">
                  <c:v>161.4</c:v>
                </c:pt>
                <c:pt idx="808">
                  <c:v>161.6</c:v>
                </c:pt>
                <c:pt idx="809">
                  <c:v>161.8</c:v>
                </c:pt>
                <c:pt idx="810">
                  <c:v>162.0</c:v>
                </c:pt>
                <c:pt idx="811">
                  <c:v>162.2</c:v>
                </c:pt>
                <c:pt idx="812">
                  <c:v>162.4</c:v>
                </c:pt>
                <c:pt idx="813">
                  <c:v>162.6</c:v>
                </c:pt>
                <c:pt idx="814">
                  <c:v>162.8</c:v>
                </c:pt>
                <c:pt idx="815">
                  <c:v>163.0</c:v>
                </c:pt>
                <c:pt idx="816">
                  <c:v>163.2</c:v>
                </c:pt>
                <c:pt idx="817">
                  <c:v>163.4</c:v>
                </c:pt>
                <c:pt idx="818">
                  <c:v>163.6</c:v>
                </c:pt>
                <c:pt idx="819">
                  <c:v>163.8</c:v>
                </c:pt>
                <c:pt idx="820">
                  <c:v>164.0</c:v>
                </c:pt>
                <c:pt idx="821">
                  <c:v>164.2</c:v>
                </c:pt>
                <c:pt idx="822">
                  <c:v>164.4</c:v>
                </c:pt>
                <c:pt idx="823">
                  <c:v>164.6</c:v>
                </c:pt>
                <c:pt idx="824">
                  <c:v>164.8</c:v>
                </c:pt>
                <c:pt idx="825">
                  <c:v>165.0</c:v>
                </c:pt>
                <c:pt idx="826">
                  <c:v>165.2</c:v>
                </c:pt>
                <c:pt idx="827">
                  <c:v>165.4</c:v>
                </c:pt>
                <c:pt idx="828">
                  <c:v>165.6</c:v>
                </c:pt>
                <c:pt idx="829">
                  <c:v>165.8</c:v>
                </c:pt>
                <c:pt idx="830">
                  <c:v>166.0</c:v>
                </c:pt>
                <c:pt idx="831">
                  <c:v>166.2</c:v>
                </c:pt>
                <c:pt idx="832">
                  <c:v>166.4</c:v>
                </c:pt>
                <c:pt idx="833">
                  <c:v>166.6</c:v>
                </c:pt>
                <c:pt idx="834">
                  <c:v>166.8</c:v>
                </c:pt>
                <c:pt idx="835">
                  <c:v>167.0</c:v>
                </c:pt>
                <c:pt idx="836">
                  <c:v>167.2</c:v>
                </c:pt>
                <c:pt idx="837">
                  <c:v>167.4</c:v>
                </c:pt>
                <c:pt idx="838">
                  <c:v>167.6</c:v>
                </c:pt>
                <c:pt idx="839">
                  <c:v>167.8</c:v>
                </c:pt>
                <c:pt idx="840">
                  <c:v>168.0</c:v>
                </c:pt>
                <c:pt idx="841">
                  <c:v>168.2</c:v>
                </c:pt>
                <c:pt idx="842">
                  <c:v>168.4</c:v>
                </c:pt>
                <c:pt idx="843">
                  <c:v>168.6</c:v>
                </c:pt>
                <c:pt idx="844">
                  <c:v>168.8</c:v>
                </c:pt>
                <c:pt idx="845">
                  <c:v>169.0</c:v>
                </c:pt>
                <c:pt idx="846">
                  <c:v>169.2</c:v>
                </c:pt>
                <c:pt idx="847">
                  <c:v>169.4</c:v>
                </c:pt>
                <c:pt idx="848">
                  <c:v>169.6</c:v>
                </c:pt>
                <c:pt idx="849">
                  <c:v>169.8</c:v>
                </c:pt>
                <c:pt idx="850">
                  <c:v>170.0</c:v>
                </c:pt>
                <c:pt idx="851">
                  <c:v>170.2</c:v>
                </c:pt>
                <c:pt idx="852">
                  <c:v>170.4</c:v>
                </c:pt>
                <c:pt idx="853">
                  <c:v>170.6</c:v>
                </c:pt>
                <c:pt idx="854">
                  <c:v>170.8</c:v>
                </c:pt>
                <c:pt idx="855">
                  <c:v>171.0</c:v>
                </c:pt>
                <c:pt idx="856">
                  <c:v>171.2</c:v>
                </c:pt>
                <c:pt idx="857">
                  <c:v>171.4</c:v>
                </c:pt>
                <c:pt idx="858">
                  <c:v>171.6</c:v>
                </c:pt>
                <c:pt idx="859">
                  <c:v>171.8</c:v>
                </c:pt>
                <c:pt idx="860">
                  <c:v>172.0</c:v>
                </c:pt>
                <c:pt idx="861">
                  <c:v>172.2</c:v>
                </c:pt>
                <c:pt idx="862">
                  <c:v>172.4</c:v>
                </c:pt>
                <c:pt idx="863">
                  <c:v>172.6</c:v>
                </c:pt>
                <c:pt idx="864">
                  <c:v>172.8</c:v>
                </c:pt>
                <c:pt idx="865">
                  <c:v>173.0</c:v>
                </c:pt>
                <c:pt idx="866">
                  <c:v>173.2</c:v>
                </c:pt>
                <c:pt idx="867">
                  <c:v>173.4</c:v>
                </c:pt>
                <c:pt idx="868">
                  <c:v>173.6</c:v>
                </c:pt>
                <c:pt idx="869">
                  <c:v>173.8</c:v>
                </c:pt>
                <c:pt idx="870">
                  <c:v>174.0</c:v>
                </c:pt>
                <c:pt idx="871">
                  <c:v>174.2</c:v>
                </c:pt>
                <c:pt idx="872">
                  <c:v>174.4</c:v>
                </c:pt>
                <c:pt idx="873">
                  <c:v>174.6</c:v>
                </c:pt>
                <c:pt idx="874">
                  <c:v>174.8</c:v>
                </c:pt>
                <c:pt idx="875">
                  <c:v>175.0</c:v>
                </c:pt>
                <c:pt idx="876">
                  <c:v>175.2</c:v>
                </c:pt>
                <c:pt idx="877">
                  <c:v>175.4</c:v>
                </c:pt>
                <c:pt idx="878">
                  <c:v>175.6</c:v>
                </c:pt>
                <c:pt idx="879">
                  <c:v>175.8</c:v>
                </c:pt>
                <c:pt idx="880">
                  <c:v>176.0</c:v>
                </c:pt>
                <c:pt idx="881">
                  <c:v>176.2</c:v>
                </c:pt>
                <c:pt idx="882">
                  <c:v>176.4</c:v>
                </c:pt>
                <c:pt idx="883">
                  <c:v>176.6</c:v>
                </c:pt>
                <c:pt idx="884">
                  <c:v>176.8</c:v>
                </c:pt>
                <c:pt idx="885">
                  <c:v>177.0</c:v>
                </c:pt>
                <c:pt idx="886">
                  <c:v>177.2</c:v>
                </c:pt>
                <c:pt idx="887">
                  <c:v>177.4</c:v>
                </c:pt>
                <c:pt idx="888">
                  <c:v>177.6</c:v>
                </c:pt>
                <c:pt idx="889">
                  <c:v>177.8</c:v>
                </c:pt>
                <c:pt idx="890">
                  <c:v>178.0</c:v>
                </c:pt>
                <c:pt idx="891">
                  <c:v>178.2</c:v>
                </c:pt>
                <c:pt idx="892">
                  <c:v>178.4</c:v>
                </c:pt>
                <c:pt idx="893">
                  <c:v>178.6</c:v>
                </c:pt>
                <c:pt idx="894">
                  <c:v>178.8</c:v>
                </c:pt>
                <c:pt idx="895">
                  <c:v>179.0</c:v>
                </c:pt>
                <c:pt idx="896">
                  <c:v>179.2</c:v>
                </c:pt>
                <c:pt idx="897">
                  <c:v>179.4</c:v>
                </c:pt>
                <c:pt idx="898">
                  <c:v>179.6</c:v>
                </c:pt>
                <c:pt idx="899">
                  <c:v>179.8</c:v>
                </c:pt>
                <c:pt idx="900">
                  <c:v>180.0</c:v>
                </c:pt>
                <c:pt idx="901">
                  <c:v>180.2</c:v>
                </c:pt>
                <c:pt idx="902">
                  <c:v>180.4</c:v>
                </c:pt>
                <c:pt idx="903">
                  <c:v>180.6</c:v>
                </c:pt>
                <c:pt idx="904">
                  <c:v>180.8</c:v>
                </c:pt>
                <c:pt idx="905">
                  <c:v>181.0</c:v>
                </c:pt>
                <c:pt idx="906">
                  <c:v>181.2</c:v>
                </c:pt>
                <c:pt idx="907">
                  <c:v>181.4</c:v>
                </c:pt>
                <c:pt idx="908">
                  <c:v>181.6</c:v>
                </c:pt>
                <c:pt idx="909">
                  <c:v>181.8</c:v>
                </c:pt>
                <c:pt idx="910">
                  <c:v>182.0</c:v>
                </c:pt>
                <c:pt idx="911">
                  <c:v>182.2</c:v>
                </c:pt>
                <c:pt idx="912">
                  <c:v>182.4</c:v>
                </c:pt>
                <c:pt idx="913">
                  <c:v>182.6</c:v>
                </c:pt>
                <c:pt idx="914">
                  <c:v>182.8</c:v>
                </c:pt>
                <c:pt idx="915">
                  <c:v>183.0</c:v>
                </c:pt>
                <c:pt idx="916">
                  <c:v>183.2</c:v>
                </c:pt>
                <c:pt idx="917">
                  <c:v>183.4</c:v>
                </c:pt>
                <c:pt idx="918">
                  <c:v>183.6</c:v>
                </c:pt>
                <c:pt idx="919">
                  <c:v>183.8</c:v>
                </c:pt>
                <c:pt idx="920">
                  <c:v>184.0</c:v>
                </c:pt>
                <c:pt idx="921">
                  <c:v>184.2</c:v>
                </c:pt>
                <c:pt idx="922">
                  <c:v>184.4</c:v>
                </c:pt>
                <c:pt idx="923">
                  <c:v>184.6</c:v>
                </c:pt>
                <c:pt idx="924">
                  <c:v>184.8</c:v>
                </c:pt>
                <c:pt idx="925">
                  <c:v>185.0</c:v>
                </c:pt>
                <c:pt idx="926">
                  <c:v>185.2</c:v>
                </c:pt>
                <c:pt idx="927">
                  <c:v>185.4</c:v>
                </c:pt>
                <c:pt idx="928">
                  <c:v>185.6</c:v>
                </c:pt>
                <c:pt idx="929">
                  <c:v>185.8</c:v>
                </c:pt>
                <c:pt idx="930">
                  <c:v>186.0</c:v>
                </c:pt>
                <c:pt idx="931">
                  <c:v>186.2</c:v>
                </c:pt>
                <c:pt idx="932">
                  <c:v>186.4</c:v>
                </c:pt>
                <c:pt idx="933">
                  <c:v>186.6</c:v>
                </c:pt>
                <c:pt idx="934">
                  <c:v>186.8</c:v>
                </c:pt>
                <c:pt idx="935">
                  <c:v>187.0</c:v>
                </c:pt>
                <c:pt idx="936">
                  <c:v>187.2</c:v>
                </c:pt>
                <c:pt idx="937">
                  <c:v>187.4</c:v>
                </c:pt>
                <c:pt idx="938">
                  <c:v>187.6</c:v>
                </c:pt>
                <c:pt idx="939">
                  <c:v>187.8</c:v>
                </c:pt>
                <c:pt idx="940">
                  <c:v>188.0</c:v>
                </c:pt>
                <c:pt idx="941">
                  <c:v>188.2</c:v>
                </c:pt>
                <c:pt idx="942">
                  <c:v>188.4</c:v>
                </c:pt>
                <c:pt idx="943">
                  <c:v>188.6</c:v>
                </c:pt>
                <c:pt idx="944">
                  <c:v>188.8</c:v>
                </c:pt>
                <c:pt idx="945">
                  <c:v>189.0</c:v>
                </c:pt>
                <c:pt idx="946">
                  <c:v>189.2</c:v>
                </c:pt>
                <c:pt idx="947">
                  <c:v>189.4</c:v>
                </c:pt>
                <c:pt idx="948">
                  <c:v>189.6</c:v>
                </c:pt>
                <c:pt idx="949">
                  <c:v>189.8</c:v>
                </c:pt>
                <c:pt idx="950">
                  <c:v>190.0</c:v>
                </c:pt>
                <c:pt idx="951">
                  <c:v>190.2</c:v>
                </c:pt>
                <c:pt idx="952">
                  <c:v>190.4</c:v>
                </c:pt>
                <c:pt idx="953">
                  <c:v>190.6</c:v>
                </c:pt>
                <c:pt idx="954">
                  <c:v>190.8</c:v>
                </c:pt>
                <c:pt idx="955">
                  <c:v>191.0</c:v>
                </c:pt>
                <c:pt idx="956">
                  <c:v>191.2</c:v>
                </c:pt>
                <c:pt idx="957">
                  <c:v>191.4</c:v>
                </c:pt>
                <c:pt idx="958">
                  <c:v>191.6</c:v>
                </c:pt>
                <c:pt idx="959">
                  <c:v>191.8</c:v>
                </c:pt>
                <c:pt idx="960">
                  <c:v>192.0</c:v>
                </c:pt>
                <c:pt idx="961">
                  <c:v>192.2</c:v>
                </c:pt>
                <c:pt idx="962">
                  <c:v>192.4</c:v>
                </c:pt>
                <c:pt idx="963">
                  <c:v>192.6</c:v>
                </c:pt>
                <c:pt idx="964">
                  <c:v>192.8</c:v>
                </c:pt>
                <c:pt idx="965">
                  <c:v>193.0</c:v>
                </c:pt>
                <c:pt idx="966">
                  <c:v>193.2</c:v>
                </c:pt>
                <c:pt idx="967">
                  <c:v>193.4</c:v>
                </c:pt>
                <c:pt idx="968">
                  <c:v>193.6</c:v>
                </c:pt>
                <c:pt idx="969">
                  <c:v>193.8</c:v>
                </c:pt>
                <c:pt idx="970">
                  <c:v>194.0</c:v>
                </c:pt>
                <c:pt idx="971">
                  <c:v>194.2</c:v>
                </c:pt>
                <c:pt idx="972">
                  <c:v>194.4</c:v>
                </c:pt>
                <c:pt idx="973">
                  <c:v>194.6</c:v>
                </c:pt>
                <c:pt idx="974">
                  <c:v>194.8</c:v>
                </c:pt>
                <c:pt idx="975">
                  <c:v>195.0</c:v>
                </c:pt>
                <c:pt idx="976">
                  <c:v>195.2</c:v>
                </c:pt>
                <c:pt idx="977">
                  <c:v>195.4</c:v>
                </c:pt>
                <c:pt idx="978">
                  <c:v>195.6</c:v>
                </c:pt>
                <c:pt idx="979">
                  <c:v>195.8</c:v>
                </c:pt>
                <c:pt idx="980">
                  <c:v>196.0</c:v>
                </c:pt>
                <c:pt idx="981">
                  <c:v>196.2</c:v>
                </c:pt>
                <c:pt idx="982">
                  <c:v>196.4</c:v>
                </c:pt>
                <c:pt idx="983">
                  <c:v>196.6</c:v>
                </c:pt>
                <c:pt idx="984">
                  <c:v>196.8</c:v>
                </c:pt>
                <c:pt idx="985">
                  <c:v>197.0</c:v>
                </c:pt>
                <c:pt idx="986">
                  <c:v>197.2</c:v>
                </c:pt>
                <c:pt idx="987">
                  <c:v>197.4</c:v>
                </c:pt>
                <c:pt idx="988">
                  <c:v>197.6</c:v>
                </c:pt>
                <c:pt idx="989">
                  <c:v>197.8</c:v>
                </c:pt>
                <c:pt idx="990">
                  <c:v>198.0</c:v>
                </c:pt>
                <c:pt idx="991">
                  <c:v>198.2</c:v>
                </c:pt>
                <c:pt idx="992">
                  <c:v>198.4</c:v>
                </c:pt>
                <c:pt idx="993">
                  <c:v>198.6</c:v>
                </c:pt>
                <c:pt idx="994">
                  <c:v>198.8</c:v>
                </c:pt>
                <c:pt idx="995">
                  <c:v>199.0</c:v>
                </c:pt>
                <c:pt idx="996">
                  <c:v>199.2</c:v>
                </c:pt>
                <c:pt idx="997">
                  <c:v>199.4</c:v>
                </c:pt>
                <c:pt idx="998">
                  <c:v>199.6</c:v>
                </c:pt>
                <c:pt idx="999">
                  <c:v>199.8</c:v>
                </c:pt>
                <c:pt idx="1000">
                  <c:v>200.0</c:v>
                </c:pt>
                <c:pt idx="1001">
                  <c:v>200.2</c:v>
                </c:pt>
                <c:pt idx="1002">
                  <c:v>200.4</c:v>
                </c:pt>
                <c:pt idx="1003">
                  <c:v>200.6</c:v>
                </c:pt>
                <c:pt idx="1004">
                  <c:v>200.8</c:v>
                </c:pt>
                <c:pt idx="1005">
                  <c:v>201.0</c:v>
                </c:pt>
                <c:pt idx="1006">
                  <c:v>201.2</c:v>
                </c:pt>
                <c:pt idx="1007">
                  <c:v>201.4</c:v>
                </c:pt>
                <c:pt idx="1008">
                  <c:v>201.6</c:v>
                </c:pt>
                <c:pt idx="1009">
                  <c:v>201.8</c:v>
                </c:pt>
                <c:pt idx="1010">
                  <c:v>202.0</c:v>
                </c:pt>
                <c:pt idx="1011">
                  <c:v>202.2</c:v>
                </c:pt>
                <c:pt idx="1012">
                  <c:v>202.4</c:v>
                </c:pt>
                <c:pt idx="1013">
                  <c:v>202.6</c:v>
                </c:pt>
                <c:pt idx="1014">
                  <c:v>202.8</c:v>
                </c:pt>
                <c:pt idx="1015">
                  <c:v>203.0</c:v>
                </c:pt>
                <c:pt idx="1016">
                  <c:v>203.2</c:v>
                </c:pt>
                <c:pt idx="1017">
                  <c:v>203.4</c:v>
                </c:pt>
                <c:pt idx="1018">
                  <c:v>203.6</c:v>
                </c:pt>
                <c:pt idx="1019">
                  <c:v>203.8</c:v>
                </c:pt>
                <c:pt idx="1020">
                  <c:v>204.0</c:v>
                </c:pt>
                <c:pt idx="1021">
                  <c:v>204.2</c:v>
                </c:pt>
                <c:pt idx="1022">
                  <c:v>204.4</c:v>
                </c:pt>
                <c:pt idx="1023">
                  <c:v>204.6</c:v>
                </c:pt>
                <c:pt idx="1024">
                  <c:v>204.8</c:v>
                </c:pt>
                <c:pt idx="1025">
                  <c:v>205.0</c:v>
                </c:pt>
                <c:pt idx="1026">
                  <c:v>205.2</c:v>
                </c:pt>
                <c:pt idx="1027">
                  <c:v>205.4</c:v>
                </c:pt>
                <c:pt idx="1028">
                  <c:v>205.6</c:v>
                </c:pt>
                <c:pt idx="1029">
                  <c:v>205.8</c:v>
                </c:pt>
                <c:pt idx="1030">
                  <c:v>206.0</c:v>
                </c:pt>
                <c:pt idx="1031">
                  <c:v>206.2</c:v>
                </c:pt>
                <c:pt idx="1032">
                  <c:v>206.4</c:v>
                </c:pt>
                <c:pt idx="1033">
                  <c:v>206.6</c:v>
                </c:pt>
                <c:pt idx="1034">
                  <c:v>206.8</c:v>
                </c:pt>
                <c:pt idx="1035">
                  <c:v>207.0</c:v>
                </c:pt>
                <c:pt idx="1036">
                  <c:v>207.2</c:v>
                </c:pt>
                <c:pt idx="1037">
                  <c:v>207.4</c:v>
                </c:pt>
                <c:pt idx="1038">
                  <c:v>207.6</c:v>
                </c:pt>
                <c:pt idx="1039">
                  <c:v>207.8</c:v>
                </c:pt>
                <c:pt idx="1040">
                  <c:v>208.0</c:v>
                </c:pt>
                <c:pt idx="1041">
                  <c:v>208.2</c:v>
                </c:pt>
                <c:pt idx="1042">
                  <c:v>208.4</c:v>
                </c:pt>
                <c:pt idx="1043">
                  <c:v>208.6</c:v>
                </c:pt>
                <c:pt idx="1044">
                  <c:v>208.8</c:v>
                </c:pt>
                <c:pt idx="1045">
                  <c:v>209.0</c:v>
                </c:pt>
                <c:pt idx="1046">
                  <c:v>209.2</c:v>
                </c:pt>
                <c:pt idx="1047">
                  <c:v>209.4</c:v>
                </c:pt>
                <c:pt idx="1048">
                  <c:v>209.6</c:v>
                </c:pt>
                <c:pt idx="1049">
                  <c:v>209.8</c:v>
                </c:pt>
                <c:pt idx="1050">
                  <c:v>210.0</c:v>
                </c:pt>
                <c:pt idx="1051">
                  <c:v>210.2</c:v>
                </c:pt>
                <c:pt idx="1052">
                  <c:v>210.4</c:v>
                </c:pt>
                <c:pt idx="1053">
                  <c:v>210.6</c:v>
                </c:pt>
                <c:pt idx="1054">
                  <c:v>210.8</c:v>
                </c:pt>
                <c:pt idx="1055">
                  <c:v>211.0</c:v>
                </c:pt>
                <c:pt idx="1056">
                  <c:v>211.2</c:v>
                </c:pt>
                <c:pt idx="1057">
                  <c:v>211.4</c:v>
                </c:pt>
                <c:pt idx="1058">
                  <c:v>211.6</c:v>
                </c:pt>
                <c:pt idx="1059">
                  <c:v>211.8</c:v>
                </c:pt>
                <c:pt idx="1060">
                  <c:v>212.0</c:v>
                </c:pt>
                <c:pt idx="1061">
                  <c:v>212.2</c:v>
                </c:pt>
                <c:pt idx="1062">
                  <c:v>212.4</c:v>
                </c:pt>
                <c:pt idx="1063">
                  <c:v>212.6</c:v>
                </c:pt>
                <c:pt idx="1064">
                  <c:v>212.8</c:v>
                </c:pt>
                <c:pt idx="1065">
                  <c:v>213.0</c:v>
                </c:pt>
                <c:pt idx="1066">
                  <c:v>213.2</c:v>
                </c:pt>
                <c:pt idx="1067">
                  <c:v>213.4</c:v>
                </c:pt>
                <c:pt idx="1068">
                  <c:v>213.6</c:v>
                </c:pt>
                <c:pt idx="1069">
                  <c:v>213.8</c:v>
                </c:pt>
                <c:pt idx="1070">
                  <c:v>214.0</c:v>
                </c:pt>
                <c:pt idx="1071">
                  <c:v>214.2</c:v>
                </c:pt>
                <c:pt idx="1072">
                  <c:v>214.4</c:v>
                </c:pt>
                <c:pt idx="1073">
                  <c:v>214.6</c:v>
                </c:pt>
                <c:pt idx="1074">
                  <c:v>214.8</c:v>
                </c:pt>
                <c:pt idx="1075">
                  <c:v>215.0</c:v>
                </c:pt>
                <c:pt idx="1076">
                  <c:v>215.2</c:v>
                </c:pt>
                <c:pt idx="1077">
                  <c:v>215.4</c:v>
                </c:pt>
                <c:pt idx="1078">
                  <c:v>215.6</c:v>
                </c:pt>
                <c:pt idx="1079">
                  <c:v>215.8</c:v>
                </c:pt>
                <c:pt idx="1080">
                  <c:v>216.0</c:v>
                </c:pt>
                <c:pt idx="1081">
                  <c:v>216.2</c:v>
                </c:pt>
                <c:pt idx="1082">
                  <c:v>216.4</c:v>
                </c:pt>
                <c:pt idx="1083">
                  <c:v>216.6</c:v>
                </c:pt>
                <c:pt idx="1084">
                  <c:v>216.8</c:v>
                </c:pt>
                <c:pt idx="1085">
                  <c:v>217.0</c:v>
                </c:pt>
                <c:pt idx="1086">
                  <c:v>217.2</c:v>
                </c:pt>
                <c:pt idx="1087">
                  <c:v>217.4</c:v>
                </c:pt>
                <c:pt idx="1088">
                  <c:v>217.6</c:v>
                </c:pt>
                <c:pt idx="1089">
                  <c:v>217.8</c:v>
                </c:pt>
                <c:pt idx="1090">
                  <c:v>218.0</c:v>
                </c:pt>
                <c:pt idx="1091">
                  <c:v>218.2</c:v>
                </c:pt>
                <c:pt idx="1092">
                  <c:v>218.4</c:v>
                </c:pt>
                <c:pt idx="1093">
                  <c:v>218.6</c:v>
                </c:pt>
                <c:pt idx="1094">
                  <c:v>218.8</c:v>
                </c:pt>
                <c:pt idx="1095">
                  <c:v>219.0</c:v>
                </c:pt>
                <c:pt idx="1096">
                  <c:v>219.2</c:v>
                </c:pt>
                <c:pt idx="1097">
                  <c:v>219.4</c:v>
                </c:pt>
                <c:pt idx="1098">
                  <c:v>219.6</c:v>
                </c:pt>
                <c:pt idx="1099">
                  <c:v>219.8</c:v>
                </c:pt>
                <c:pt idx="1100">
                  <c:v>220.0</c:v>
                </c:pt>
                <c:pt idx="1101">
                  <c:v>220.2</c:v>
                </c:pt>
                <c:pt idx="1102">
                  <c:v>220.4</c:v>
                </c:pt>
                <c:pt idx="1103">
                  <c:v>220.6</c:v>
                </c:pt>
                <c:pt idx="1104">
                  <c:v>220.8</c:v>
                </c:pt>
                <c:pt idx="1105">
                  <c:v>221.0</c:v>
                </c:pt>
                <c:pt idx="1106">
                  <c:v>221.2</c:v>
                </c:pt>
                <c:pt idx="1107">
                  <c:v>221.4</c:v>
                </c:pt>
                <c:pt idx="1108">
                  <c:v>221.6</c:v>
                </c:pt>
                <c:pt idx="1109">
                  <c:v>221.8</c:v>
                </c:pt>
                <c:pt idx="1110">
                  <c:v>222.0</c:v>
                </c:pt>
                <c:pt idx="1111">
                  <c:v>222.2</c:v>
                </c:pt>
                <c:pt idx="1112">
                  <c:v>222.4</c:v>
                </c:pt>
                <c:pt idx="1113">
                  <c:v>222.6</c:v>
                </c:pt>
                <c:pt idx="1114">
                  <c:v>222.8</c:v>
                </c:pt>
                <c:pt idx="1115">
                  <c:v>223.0</c:v>
                </c:pt>
                <c:pt idx="1116">
                  <c:v>223.2</c:v>
                </c:pt>
                <c:pt idx="1117">
                  <c:v>223.4</c:v>
                </c:pt>
                <c:pt idx="1118">
                  <c:v>223.6</c:v>
                </c:pt>
                <c:pt idx="1119">
                  <c:v>223.8</c:v>
                </c:pt>
                <c:pt idx="1120">
                  <c:v>224.0</c:v>
                </c:pt>
                <c:pt idx="1121">
                  <c:v>224.2</c:v>
                </c:pt>
                <c:pt idx="1122">
                  <c:v>224.4</c:v>
                </c:pt>
                <c:pt idx="1123">
                  <c:v>224.6</c:v>
                </c:pt>
                <c:pt idx="1124">
                  <c:v>224.8</c:v>
                </c:pt>
                <c:pt idx="1125">
                  <c:v>225.0</c:v>
                </c:pt>
                <c:pt idx="1126">
                  <c:v>225.2</c:v>
                </c:pt>
                <c:pt idx="1127">
                  <c:v>225.4</c:v>
                </c:pt>
                <c:pt idx="1128">
                  <c:v>225.6</c:v>
                </c:pt>
                <c:pt idx="1129">
                  <c:v>225.8</c:v>
                </c:pt>
                <c:pt idx="1130">
                  <c:v>226.0</c:v>
                </c:pt>
                <c:pt idx="1131">
                  <c:v>226.2</c:v>
                </c:pt>
                <c:pt idx="1132">
                  <c:v>226.4</c:v>
                </c:pt>
                <c:pt idx="1133">
                  <c:v>226.6</c:v>
                </c:pt>
                <c:pt idx="1134">
                  <c:v>226.8</c:v>
                </c:pt>
                <c:pt idx="1135">
                  <c:v>227.0</c:v>
                </c:pt>
                <c:pt idx="1136">
                  <c:v>227.2</c:v>
                </c:pt>
                <c:pt idx="1137">
                  <c:v>227.4</c:v>
                </c:pt>
                <c:pt idx="1138">
                  <c:v>227.6</c:v>
                </c:pt>
                <c:pt idx="1139">
                  <c:v>227.8</c:v>
                </c:pt>
                <c:pt idx="1140">
                  <c:v>228.0</c:v>
                </c:pt>
                <c:pt idx="1141">
                  <c:v>228.2</c:v>
                </c:pt>
                <c:pt idx="1142">
                  <c:v>228.4</c:v>
                </c:pt>
                <c:pt idx="1143">
                  <c:v>228.6</c:v>
                </c:pt>
                <c:pt idx="1144">
                  <c:v>228.8</c:v>
                </c:pt>
                <c:pt idx="1145">
                  <c:v>229.0</c:v>
                </c:pt>
                <c:pt idx="1146">
                  <c:v>229.2</c:v>
                </c:pt>
                <c:pt idx="1147">
                  <c:v>229.4</c:v>
                </c:pt>
                <c:pt idx="1148">
                  <c:v>229.6</c:v>
                </c:pt>
                <c:pt idx="1149">
                  <c:v>229.8</c:v>
                </c:pt>
                <c:pt idx="1150">
                  <c:v>230.0</c:v>
                </c:pt>
                <c:pt idx="1151">
                  <c:v>230.2</c:v>
                </c:pt>
                <c:pt idx="1152">
                  <c:v>230.4</c:v>
                </c:pt>
                <c:pt idx="1153">
                  <c:v>230.6</c:v>
                </c:pt>
                <c:pt idx="1154">
                  <c:v>230.8</c:v>
                </c:pt>
                <c:pt idx="1155">
                  <c:v>231.0</c:v>
                </c:pt>
                <c:pt idx="1156">
                  <c:v>231.2</c:v>
                </c:pt>
                <c:pt idx="1157">
                  <c:v>231.4</c:v>
                </c:pt>
                <c:pt idx="1158">
                  <c:v>231.6</c:v>
                </c:pt>
                <c:pt idx="1159">
                  <c:v>231.8</c:v>
                </c:pt>
                <c:pt idx="1160">
                  <c:v>232.0</c:v>
                </c:pt>
                <c:pt idx="1161">
                  <c:v>232.2</c:v>
                </c:pt>
                <c:pt idx="1162">
                  <c:v>232.4</c:v>
                </c:pt>
                <c:pt idx="1163">
                  <c:v>232.6</c:v>
                </c:pt>
                <c:pt idx="1164">
                  <c:v>232.8</c:v>
                </c:pt>
                <c:pt idx="1165">
                  <c:v>233.0</c:v>
                </c:pt>
                <c:pt idx="1166">
                  <c:v>233.2</c:v>
                </c:pt>
                <c:pt idx="1167">
                  <c:v>233.4</c:v>
                </c:pt>
                <c:pt idx="1168">
                  <c:v>233.6</c:v>
                </c:pt>
                <c:pt idx="1169">
                  <c:v>233.8</c:v>
                </c:pt>
                <c:pt idx="1170">
                  <c:v>234.0</c:v>
                </c:pt>
                <c:pt idx="1171">
                  <c:v>234.2</c:v>
                </c:pt>
                <c:pt idx="1172">
                  <c:v>234.4</c:v>
                </c:pt>
                <c:pt idx="1173">
                  <c:v>234.6</c:v>
                </c:pt>
                <c:pt idx="1174">
                  <c:v>234.8</c:v>
                </c:pt>
                <c:pt idx="1175">
                  <c:v>235.0</c:v>
                </c:pt>
                <c:pt idx="1176">
                  <c:v>235.2</c:v>
                </c:pt>
                <c:pt idx="1177">
                  <c:v>235.4</c:v>
                </c:pt>
                <c:pt idx="1178">
                  <c:v>235.6</c:v>
                </c:pt>
                <c:pt idx="1179">
                  <c:v>235.8</c:v>
                </c:pt>
                <c:pt idx="1180">
                  <c:v>236.0</c:v>
                </c:pt>
                <c:pt idx="1181">
                  <c:v>236.2</c:v>
                </c:pt>
                <c:pt idx="1182">
                  <c:v>236.4</c:v>
                </c:pt>
                <c:pt idx="1183">
                  <c:v>236.6</c:v>
                </c:pt>
                <c:pt idx="1184">
                  <c:v>236.8</c:v>
                </c:pt>
                <c:pt idx="1185">
                  <c:v>237.0</c:v>
                </c:pt>
                <c:pt idx="1186">
                  <c:v>237.2</c:v>
                </c:pt>
                <c:pt idx="1187">
                  <c:v>237.4</c:v>
                </c:pt>
                <c:pt idx="1188">
                  <c:v>237.6</c:v>
                </c:pt>
                <c:pt idx="1189">
                  <c:v>237.8</c:v>
                </c:pt>
                <c:pt idx="1190">
                  <c:v>238.0</c:v>
                </c:pt>
                <c:pt idx="1191">
                  <c:v>238.2</c:v>
                </c:pt>
                <c:pt idx="1192">
                  <c:v>238.4</c:v>
                </c:pt>
                <c:pt idx="1193">
                  <c:v>238.6</c:v>
                </c:pt>
                <c:pt idx="1194">
                  <c:v>238.8</c:v>
                </c:pt>
                <c:pt idx="1195">
                  <c:v>239.0</c:v>
                </c:pt>
                <c:pt idx="1196">
                  <c:v>239.2</c:v>
                </c:pt>
                <c:pt idx="1197">
                  <c:v>239.4</c:v>
                </c:pt>
                <c:pt idx="1198">
                  <c:v>239.6</c:v>
                </c:pt>
                <c:pt idx="1199">
                  <c:v>239.8</c:v>
                </c:pt>
                <c:pt idx="1200">
                  <c:v>240.0</c:v>
                </c:pt>
              </c:numCache>
            </c:numRef>
          </c:xVal>
          <c:yVal>
            <c:numRef>
              <c:f>PerfPlots!$C$4:$C$1204</c:f>
              <c:numCache>
                <c:formatCode>General</c:formatCode>
                <c:ptCount val="1201"/>
                <c:pt idx="0">
                  <c:v>322.0</c:v>
                </c:pt>
                <c:pt idx="1">
                  <c:v>322.0</c:v>
                </c:pt>
                <c:pt idx="2">
                  <c:v>321.0</c:v>
                </c:pt>
                <c:pt idx="3">
                  <c:v>321.0</c:v>
                </c:pt>
                <c:pt idx="4">
                  <c:v>321.0</c:v>
                </c:pt>
                <c:pt idx="5">
                  <c:v>321.0</c:v>
                </c:pt>
                <c:pt idx="6">
                  <c:v>322.0</c:v>
                </c:pt>
                <c:pt idx="7">
                  <c:v>322.0</c:v>
                </c:pt>
                <c:pt idx="8">
                  <c:v>321.0</c:v>
                </c:pt>
                <c:pt idx="9">
                  <c:v>321.0</c:v>
                </c:pt>
                <c:pt idx="10">
                  <c:v>322.0</c:v>
                </c:pt>
                <c:pt idx="11">
                  <c:v>321.0</c:v>
                </c:pt>
                <c:pt idx="12">
                  <c:v>321.0</c:v>
                </c:pt>
                <c:pt idx="13">
                  <c:v>321.0</c:v>
                </c:pt>
                <c:pt idx="14">
                  <c:v>320.0</c:v>
                </c:pt>
                <c:pt idx="15">
                  <c:v>321.0</c:v>
                </c:pt>
                <c:pt idx="16">
                  <c:v>321.0</c:v>
                </c:pt>
                <c:pt idx="17">
                  <c:v>321.0</c:v>
                </c:pt>
                <c:pt idx="18">
                  <c:v>320.0</c:v>
                </c:pt>
                <c:pt idx="19">
                  <c:v>322.0</c:v>
                </c:pt>
                <c:pt idx="20">
                  <c:v>320.0</c:v>
                </c:pt>
                <c:pt idx="21">
                  <c:v>320.0</c:v>
                </c:pt>
                <c:pt idx="22">
                  <c:v>321.0</c:v>
                </c:pt>
                <c:pt idx="23">
                  <c:v>321.0</c:v>
                </c:pt>
                <c:pt idx="24">
                  <c:v>320.0</c:v>
                </c:pt>
                <c:pt idx="25">
                  <c:v>321.0</c:v>
                </c:pt>
                <c:pt idx="26">
                  <c:v>321.0</c:v>
                </c:pt>
                <c:pt idx="27">
                  <c:v>320.0</c:v>
                </c:pt>
                <c:pt idx="28">
                  <c:v>320.0</c:v>
                </c:pt>
                <c:pt idx="29">
                  <c:v>321.0</c:v>
                </c:pt>
                <c:pt idx="30">
                  <c:v>321.0</c:v>
                </c:pt>
                <c:pt idx="31">
                  <c:v>320.0</c:v>
                </c:pt>
                <c:pt idx="32">
                  <c:v>321.0</c:v>
                </c:pt>
                <c:pt idx="33">
                  <c:v>321.0</c:v>
                </c:pt>
                <c:pt idx="34">
                  <c:v>322.0</c:v>
                </c:pt>
                <c:pt idx="35">
                  <c:v>323.0</c:v>
                </c:pt>
                <c:pt idx="36">
                  <c:v>323.0</c:v>
                </c:pt>
                <c:pt idx="37">
                  <c:v>323.0</c:v>
                </c:pt>
                <c:pt idx="38">
                  <c:v>323.0</c:v>
                </c:pt>
                <c:pt idx="39">
                  <c:v>323.0</c:v>
                </c:pt>
                <c:pt idx="40">
                  <c:v>323.0</c:v>
                </c:pt>
                <c:pt idx="41">
                  <c:v>323.0</c:v>
                </c:pt>
                <c:pt idx="42">
                  <c:v>323.0</c:v>
                </c:pt>
                <c:pt idx="43">
                  <c:v>322.0</c:v>
                </c:pt>
                <c:pt idx="44">
                  <c:v>322.0</c:v>
                </c:pt>
                <c:pt idx="45">
                  <c:v>322.0</c:v>
                </c:pt>
                <c:pt idx="46">
                  <c:v>321.0</c:v>
                </c:pt>
                <c:pt idx="47">
                  <c:v>321.0</c:v>
                </c:pt>
                <c:pt idx="48">
                  <c:v>321.0</c:v>
                </c:pt>
                <c:pt idx="49">
                  <c:v>321.0</c:v>
                </c:pt>
                <c:pt idx="50">
                  <c:v>321.0</c:v>
                </c:pt>
                <c:pt idx="51">
                  <c:v>322.0</c:v>
                </c:pt>
                <c:pt idx="52">
                  <c:v>321.0</c:v>
                </c:pt>
                <c:pt idx="53">
                  <c:v>322.0</c:v>
                </c:pt>
                <c:pt idx="54">
                  <c:v>322.0</c:v>
                </c:pt>
                <c:pt idx="55">
                  <c:v>323.0</c:v>
                </c:pt>
                <c:pt idx="56">
                  <c:v>322.0</c:v>
                </c:pt>
                <c:pt idx="57">
                  <c:v>322.0</c:v>
                </c:pt>
                <c:pt idx="58">
                  <c:v>323.0</c:v>
                </c:pt>
                <c:pt idx="59">
                  <c:v>321.0</c:v>
                </c:pt>
                <c:pt idx="60">
                  <c:v>321.0</c:v>
                </c:pt>
                <c:pt idx="61">
                  <c:v>321.0</c:v>
                </c:pt>
                <c:pt idx="62">
                  <c:v>321.0</c:v>
                </c:pt>
                <c:pt idx="63">
                  <c:v>321.0</c:v>
                </c:pt>
                <c:pt idx="64">
                  <c:v>322.0</c:v>
                </c:pt>
                <c:pt idx="65">
                  <c:v>322.0</c:v>
                </c:pt>
                <c:pt idx="66">
                  <c:v>322.0</c:v>
                </c:pt>
                <c:pt idx="67">
                  <c:v>323.0</c:v>
                </c:pt>
                <c:pt idx="68">
                  <c:v>323.0</c:v>
                </c:pt>
                <c:pt idx="69">
                  <c:v>322.0</c:v>
                </c:pt>
                <c:pt idx="70">
                  <c:v>324.0</c:v>
                </c:pt>
                <c:pt idx="71">
                  <c:v>323.0</c:v>
                </c:pt>
                <c:pt idx="72">
                  <c:v>323.0</c:v>
                </c:pt>
                <c:pt idx="73">
                  <c:v>322.0</c:v>
                </c:pt>
                <c:pt idx="74">
                  <c:v>323.0</c:v>
                </c:pt>
                <c:pt idx="75">
                  <c:v>322.0</c:v>
                </c:pt>
                <c:pt idx="76">
                  <c:v>322.0</c:v>
                </c:pt>
                <c:pt idx="77">
                  <c:v>323.0</c:v>
                </c:pt>
                <c:pt idx="78">
                  <c:v>321.0</c:v>
                </c:pt>
                <c:pt idx="79">
                  <c:v>321.0</c:v>
                </c:pt>
                <c:pt idx="80">
                  <c:v>321.0</c:v>
                </c:pt>
                <c:pt idx="81">
                  <c:v>322.0</c:v>
                </c:pt>
                <c:pt idx="82">
                  <c:v>322.0</c:v>
                </c:pt>
                <c:pt idx="83">
                  <c:v>323.0</c:v>
                </c:pt>
                <c:pt idx="84">
                  <c:v>322.0</c:v>
                </c:pt>
                <c:pt idx="85">
                  <c:v>322.0</c:v>
                </c:pt>
                <c:pt idx="86">
                  <c:v>322.0</c:v>
                </c:pt>
                <c:pt idx="87">
                  <c:v>323.0</c:v>
                </c:pt>
                <c:pt idx="88">
                  <c:v>322.0</c:v>
                </c:pt>
                <c:pt idx="89">
                  <c:v>322.0</c:v>
                </c:pt>
                <c:pt idx="90">
                  <c:v>322.0</c:v>
                </c:pt>
                <c:pt idx="91">
                  <c:v>320.0</c:v>
                </c:pt>
                <c:pt idx="92">
                  <c:v>322.0</c:v>
                </c:pt>
                <c:pt idx="93">
                  <c:v>322.0</c:v>
                </c:pt>
                <c:pt idx="94">
                  <c:v>322.0</c:v>
                </c:pt>
                <c:pt idx="95">
                  <c:v>321.0</c:v>
                </c:pt>
                <c:pt idx="96">
                  <c:v>322.0</c:v>
                </c:pt>
                <c:pt idx="97">
                  <c:v>322.0</c:v>
                </c:pt>
                <c:pt idx="98">
                  <c:v>322.0</c:v>
                </c:pt>
                <c:pt idx="99">
                  <c:v>322.0</c:v>
                </c:pt>
                <c:pt idx="100">
                  <c:v>321.0</c:v>
                </c:pt>
                <c:pt idx="101">
                  <c:v>321.0</c:v>
                </c:pt>
                <c:pt idx="102">
                  <c:v>321.0</c:v>
                </c:pt>
                <c:pt idx="103">
                  <c:v>321.0</c:v>
                </c:pt>
                <c:pt idx="104">
                  <c:v>321.0</c:v>
                </c:pt>
                <c:pt idx="105">
                  <c:v>321.0</c:v>
                </c:pt>
                <c:pt idx="106">
                  <c:v>320.0</c:v>
                </c:pt>
                <c:pt idx="107">
                  <c:v>320.0</c:v>
                </c:pt>
                <c:pt idx="108">
                  <c:v>320.0</c:v>
                </c:pt>
                <c:pt idx="109">
                  <c:v>321.0</c:v>
                </c:pt>
                <c:pt idx="110">
                  <c:v>322.0</c:v>
                </c:pt>
                <c:pt idx="111">
                  <c:v>321.0</c:v>
                </c:pt>
                <c:pt idx="112">
                  <c:v>321.0</c:v>
                </c:pt>
                <c:pt idx="113">
                  <c:v>321.0</c:v>
                </c:pt>
                <c:pt idx="114">
                  <c:v>322.0</c:v>
                </c:pt>
                <c:pt idx="115">
                  <c:v>322.0</c:v>
                </c:pt>
                <c:pt idx="116">
                  <c:v>322.0</c:v>
                </c:pt>
                <c:pt idx="117">
                  <c:v>321.0</c:v>
                </c:pt>
                <c:pt idx="118">
                  <c:v>321.0</c:v>
                </c:pt>
                <c:pt idx="119">
                  <c:v>322.0</c:v>
                </c:pt>
                <c:pt idx="120">
                  <c:v>322.0</c:v>
                </c:pt>
                <c:pt idx="121">
                  <c:v>322.0</c:v>
                </c:pt>
                <c:pt idx="122">
                  <c:v>321.0</c:v>
                </c:pt>
                <c:pt idx="123">
                  <c:v>321.0</c:v>
                </c:pt>
                <c:pt idx="124">
                  <c:v>321.0</c:v>
                </c:pt>
                <c:pt idx="125">
                  <c:v>322.0</c:v>
                </c:pt>
                <c:pt idx="126">
                  <c:v>321.0</c:v>
                </c:pt>
                <c:pt idx="127">
                  <c:v>321.0</c:v>
                </c:pt>
                <c:pt idx="128">
                  <c:v>321.0</c:v>
                </c:pt>
                <c:pt idx="129">
                  <c:v>321.0</c:v>
                </c:pt>
                <c:pt idx="130">
                  <c:v>322.0</c:v>
                </c:pt>
                <c:pt idx="131">
                  <c:v>321.0</c:v>
                </c:pt>
                <c:pt idx="132">
                  <c:v>321.0</c:v>
                </c:pt>
                <c:pt idx="133">
                  <c:v>321.0</c:v>
                </c:pt>
                <c:pt idx="134">
                  <c:v>322.0</c:v>
                </c:pt>
                <c:pt idx="135">
                  <c:v>322.0</c:v>
                </c:pt>
                <c:pt idx="136">
                  <c:v>322.0</c:v>
                </c:pt>
                <c:pt idx="137">
                  <c:v>322.0</c:v>
                </c:pt>
                <c:pt idx="138">
                  <c:v>321.0</c:v>
                </c:pt>
                <c:pt idx="139">
                  <c:v>322.0</c:v>
                </c:pt>
                <c:pt idx="140">
                  <c:v>321.0</c:v>
                </c:pt>
                <c:pt idx="141">
                  <c:v>322.0</c:v>
                </c:pt>
                <c:pt idx="142">
                  <c:v>322.0</c:v>
                </c:pt>
                <c:pt idx="143">
                  <c:v>321.0</c:v>
                </c:pt>
                <c:pt idx="144">
                  <c:v>322.0</c:v>
                </c:pt>
                <c:pt idx="145">
                  <c:v>322.0</c:v>
                </c:pt>
                <c:pt idx="146">
                  <c:v>322.0</c:v>
                </c:pt>
                <c:pt idx="147">
                  <c:v>321.0</c:v>
                </c:pt>
                <c:pt idx="148">
                  <c:v>322.0</c:v>
                </c:pt>
                <c:pt idx="149">
                  <c:v>321.0</c:v>
                </c:pt>
                <c:pt idx="150">
                  <c:v>321.0</c:v>
                </c:pt>
                <c:pt idx="151">
                  <c:v>322.0</c:v>
                </c:pt>
                <c:pt idx="152">
                  <c:v>322.0</c:v>
                </c:pt>
                <c:pt idx="153">
                  <c:v>321.0</c:v>
                </c:pt>
                <c:pt idx="154">
                  <c:v>322.0</c:v>
                </c:pt>
                <c:pt idx="155">
                  <c:v>322.0</c:v>
                </c:pt>
                <c:pt idx="156">
                  <c:v>322.0</c:v>
                </c:pt>
                <c:pt idx="157">
                  <c:v>322.0</c:v>
                </c:pt>
                <c:pt idx="158">
                  <c:v>322.0</c:v>
                </c:pt>
                <c:pt idx="159">
                  <c:v>321.0</c:v>
                </c:pt>
                <c:pt idx="160">
                  <c:v>321.0</c:v>
                </c:pt>
                <c:pt idx="161">
                  <c:v>322.0</c:v>
                </c:pt>
                <c:pt idx="162">
                  <c:v>321.0</c:v>
                </c:pt>
                <c:pt idx="163">
                  <c:v>322.0</c:v>
                </c:pt>
                <c:pt idx="164">
                  <c:v>322.0</c:v>
                </c:pt>
                <c:pt idx="165">
                  <c:v>321.0</c:v>
                </c:pt>
                <c:pt idx="166">
                  <c:v>321.0</c:v>
                </c:pt>
                <c:pt idx="167">
                  <c:v>322.0</c:v>
                </c:pt>
                <c:pt idx="168">
                  <c:v>322.0</c:v>
                </c:pt>
                <c:pt idx="169">
                  <c:v>322.0</c:v>
                </c:pt>
                <c:pt idx="170">
                  <c:v>322.0</c:v>
                </c:pt>
                <c:pt idx="171">
                  <c:v>322.0</c:v>
                </c:pt>
                <c:pt idx="172">
                  <c:v>322.0</c:v>
                </c:pt>
                <c:pt idx="173">
                  <c:v>322.0</c:v>
                </c:pt>
                <c:pt idx="174">
                  <c:v>322.0</c:v>
                </c:pt>
                <c:pt idx="175">
                  <c:v>322.0</c:v>
                </c:pt>
                <c:pt idx="176">
                  <c:v>323.0</c:v>
                </c:pt>
                <c:pt idx="177">
                  <c:v>322.0</c:v>
                </c:pt>
                <c:pt idx="178">
                  <c:v>322.0</c:v>
                </c:pt>
                <c:pt idx="179">
                  <c:v>322.0</c:v>
                </c:pt>
                <c:pt idx="180">
                  <c:v>322.0</c:v>
                </c:pt>
                <c:pt idx="181">
                  <c:v>322.0</c:v>
                </c:pt>
                <c:pt idx="182">
                  <c:v>322.0</c:v>
                </c:pt>
                <c:pt idx="183">
                  <c:v>322.0</c:v>
                </c:pt>
                <c:pt idx="184">
                  <c:v>322.0</c:v>
                </c:pt>
                <c:pt idx="185">
                  <c:v>322.0</c:v>
                </c:pt>
                <c:pt idx="186">
                  <c:v>322.0</c:v>
                </c:pt>
                <c:pt idx="187">
                  <c:v>323.0</c:v>
                </c:pt>
                <c:pt idx="188">
                  <c:v>322.0</c:v>
                </c:pt>
                <c:pt idx="189">
                  <c:v>323.0</c:v>
                </c:pt>
                <c:pt idx="190">
                  <c:v>322.0</c:v>
                </c:pt>
                <c:pt idx="191">
                  <c:v>323.0</c:v>
                </c:pt>
                <c:pt idx="192">
                  <c:v>322.0</c:v>
                </c:pt>
                <c:pt idx="193">
                  <c:v>322.0</c:v>
                </c:pt>
                <c:pt idx="194">
                  <c:v>322.0</c:v>
                </c:pt>
                <c:pt idx="195">
                  <c:v>322.0</c:v>
                </c:pt>
                <c:pt idx="196">
                  <c:v>322.0</c:v>
                </c:pt>
                <c:pt idx="197">
                  <c:v>322.0</c:v>
                </c:pt>
                <c:pt idx="198">
                  <c:v>323.0</c:v>
                </c:pt>
                <c:pt idx="199">
                  <c:v>322.0</c:v>
                </c:pt>
                <c:pt idx="200">
                  <c:v>323.0</c:v>
                </c:pt>
                <c:pt idx="201">
                  <c:v>324.0</c:v>
                </c:pt>
                <c:pt idx="202">
                  <c:v>323.0</c:v>
                </c:pt>
                <c:pt idx="203">
                  <c:v>323.0</c:v>
                </c:pt>
                <c:pt idx="204">
                  <c:v>323.0</c:v>
                </c:pt>
                <c:pt idx="205">
                  <c:v>323.0</c:v>
                </c:pt>
                <c:pt idx="206">
                  <c:v>322.0</c:v>
                </c:pt>
                <c:pt idx="207">
                  <c:v>323.0</c:v>
                </c:pt>
                <c:pt idx="208">
                  <c:v>323.0</c:v>
                </c:pt>
                <c:pt idx="209">
                  <c:v>323.0</c:v>
                </c:pt>
                <c:pt idx="210">
                  <c:v>322.0</c:v>
                </c:pt>
                <c:pt idx="211">
                  <c:v>323.0</c:v>
                </c:pt>
                <c:pt idx="212">
                  <c:v>323.0</c:v>
                </c:pt>
                <c:pt idx="213">
                  <c:v>322.0</c:v>
                </c:pt>
                <c:pt idx="214">
                  <c:v>323.0</c:v>
                </c:pt>
                <c:pt idx="215">
                  <c:v>322.0</c:v>
                </c:pt>
                <c:pt idx="216">
                  <c:v>322.0</c:v>
                </c:pt>
                <c:pt idx="217">
                  <c:v>322.0</c:v>
                </c:pt>
                <c:pt idx="218">
                  <c:v>321.0</c:v>
                </c:pt>
                <c:pt idx="219">
                  <c:v>321.0</c:v>
                </c:pt>
                <c:pt idx="220">
                  <c:v>321.0</c:v>
                </c:pt>
                <c:pt idx="221">
                  <c:v>320.0</c:v>
                </c:pt>
                <c:pt idx="222">
                  <c:v>320.0</c:v>
                </c:pt>
                <c:pt idx="223">
                  <c:v>320.0</c:v>
                </c:pt>
                <c:pt idx="224">
                  <c:v>319.0</c:v>
                </c:pt>
                <c:pt idx="225">
                  <c:v>319.0</c:v>
                </c:pt>
                <c:pt idx="226">
                  <c:v>319.0</c:v>
                </c:pt>
                <c:pt idx="227">
                  <c:v>319.0</c:v>
                </c:pt>
                <c:pt idx="228">
                  <c:v>318.0</c:v>
                </c:pt>
                <c:pt idx="229">
                  <c:v>318.0</c:v>
                </c:pt>
                <c:pt idx="230">
                  <c:v>317.0</c:v>
                </c:pt>
                <c:pt idx="231">
                  <c:v>317.0</c:v>
                </c:pt>
                <c:pt idx="232">
                  <c:v>317.0</c:v>
                </c:pt>
                <c:pt idx="233">
                  <c:v>317.0</c:v>
                </c:pt>
                <c:pt idx="234">
                  <c:v>315.0</c:v>
                </c:pt>
                <c:pt idx="235">
                  <c:v>315.0</c:v>
                </c:pt>
                <c:pt idx="236">
                  <c:v>316.0</c:v>
                </c:pt>
                <c:pt idx="237">
                  <c:v>316.0</c:v>
                </c:pt>
                <c:pt idx="238">
                  <c:v>315.0</c:v>
                </c:pt>
                <c:pt idx="239">
                  <c:v>314.0</c:v>
                </c:pt>
                <c:pt idx="240">
                  <c:v>315.0</c:v>
                </c:pt>
                <c:pt idx="241">
                  <c:v>315.0</c:v>
                </c:pt>
                <c:pt idx="242">
                  <c:v>316.0</c:v>
                </c:pt>
                <c:pt idx="243">
                  <c:v>315.0</c:v>
                </c:pt>
                <c:pt idx="244">
                  <c:v>315.0</c:v>
                </c:pt>
                <c:pt idx="245">
                  <c:v>315.0</c:v>
                </c:pt>
                <c:pt idx="246">
                  <c:v>315.0</c:v>
                </c:pt>
                <c:pt idx="247">
                  <c:v>315.0</c:v>
                </c:pt>
                <c:pt idx="248">
                  <c:v>315.0</c:v>
                </c:pt>
                <c:pt idx="249">
                  <c:v>315.0</c:v>
                </c:pt>
                <c:pt idx="250">
                  <c:v>315.0</c:v>
                </c:pt>
                <c:pt idx="251">
                  <c:v>315.0</c:v>
                </c:pt>
                <c:pt idx="252">
                  <c:v>315.0</c:v>
                </c:pt>
                <c:pt idx="253">
                  <c:v>315.0</c:v>
                </c:pt>
                <c:pt idx="254">
                  <c:v>315.0</c:v>
                </c:pt>
                <c:pt idx="255">
                  <c:v>315.0</c:v>
                </c:pt>
                <c:pt idx="256">
                  <c:v>315.0</c:v>
                </c:pt>
                <c:pt idx="257">
                  <c:v>315.0</c:v>
                </c:pt>
                <c:pt idx="258">
                  <c:v>315.0</c:v>
                </c:pt>
                <c:pt idx="259">
                  <c:v>314.0</c:v>
                </c:pt>
                <c:pt idx="260">
                  <c:v>313.0</c:v>
                </c:pt>
                <c:pt idx="261">
                  <c:v>313.0</c:v>
                </c:pt>
                <c:pt idx="262">
                  <c:v>313.0</c:v>
                </c:pt>
                <c:pt idx="263">
                  <c:v>313.0</c:v>
                </c:pt>
                <c:pt idx="264">
                  <c:v>313.0</c:v>
                </c:pt>
                <c:pt idx="265">
                  <c:v>313.0</c:v>
                </c:pt>
                <c:pt idx="266">
                  <c:v>313.0</c:v>
                </c:pt>
                <c:pt idx="267">
                  <c:v>313.0</c:v>
                </c:pt>
                <c:pt idx="268">
                  <c:v>314.0</c:v>
                </c:pt>
                <c:pt idx="269">
                  <c:v>313.0</c:v>
                </c:pt>
                <c:pt idx="270">
                  <c:v>314.0</c:v>
                </c:pt>
                <c:pt idx="271">
                  <c:v>313.0</c:v>
                </c:pt>
                <c:pt idx="272">
                  <c:v>312.0</c:v>
                </c:pt>
                <c:pt idx="273">
                  <c:v>312.0</c:v>
                </c:pt>
                <c:pt idx="274">
                  <c:v>312.0</c:v>
                </c:pt>
                <c:pt idx="275">
                  <c:v>312.0</c:v>
                </c:pt>
                <c:pt idx="276">
                  <c:v>312.0</c:v>
                </c:pt>
                <c:pt idx="277">
                  <c:v>312.0</c:v>
                </c:pt>
                <c:pt idx="278">
                  <c:v>312.0</c:v>
                </c:pt>
                <c:pt idx="279">
                  <c:v>312.0</c:v>
                </c:pt>
                <c:pt idx="280">
                  <c:v>312.0</c:v>
                </c:pt>
                <c:pt idx="281">
                  <c:v>312.0</c:v>
                </c:pt>
                <c:pt idx="282">
                  <c:v>313.0</c:v>
                </c:pt>
                <c:pt idx="283">
                  <c:v>314.0</c:v>
                </c:pt>
                <c:pt idx="284">
                  <c:v>313.0</c:v>
                </c:pt>
                <c:pt idx="285">
                  <c:v>313.0</c:v>
                </c:pt>
                <c:pt idx="286">
                  <c:v>312.0</c:v>
                </c:pt>
                <c:pt idx="287">
                  <c:v>313.0</c:v>
                </c:pt>
                <c:pt idx="288">
                  <c:v>314.0</c:v>
                </c:pt>
                <c:pt idx="289">
                  <c:v>313.0</c:v>
                </c:pt>
                <c:pt idx="290">
                  <c:v>312.0</c:v>
                </c:pt>
                <c:pt idx="291">
                  <c:v>312.0</c:v>
                </c:pt>
                <c:pt idx="292">
                  <c:v>313.0</c:v>
                </c:pt>
                <c:pt idx="293">
                  <c:v>312.0</c:v>
                </c:pt>
                <c:pt idx="294">
                  <c:v>313.0</c:v>
                </c:pt>
                <c:pt idx="295">
                  <c:v>312.0</c:v>
                </c:pt>
                <c:pt idx="296">
                  <c:v>311.0</c:v>
                </c:pt>
                <c:pt idx="297">
                  <c:v>312.0</c:v>
                </c:pt>
                <c:pt idx="298">
                  <c:v>313.0</c:v>
                </c:pt>
                <c:pt idx="299">
                  <c:v>313.0</c:v>
                </c:pt>
                <c:pt idx="300">
                  <c:v>313.0</c:v>
                </c:pt>
                <c:pt idx="301">
                  <c:v>313.0</c:v>
                </c:pt>
                <c:pt idx="302">
                  <c:v>312.0</c:v>
                </c:pt>
                <c:pt idx="303">
                  <c:v>313.0</c:v>
                </c:pt>
                <c:pt idx="304">
                  <c:v>314.0</c:v>
                </c:pt>
                <c:pt idx="305">
                  <c:v>313.0</c:v>
                </c:pt>
                <c:pt idx="306">
                  <c:v>313.0</c:v>
                </c:pt>
                <c:pt idx="307">
                  <c:v>312.0</c:v>
                </c:pt>
                <c:pt idx="308">
                  <c:v>312.0</c:v>
                </c:pt>
                <c:pt idx="309">
                  <c:v>312.0</c:v>
                </c:pt>
                <c:pt idx="310">
                  <c:v>313.0</c:v>
                </c:pt>
                <c:pt idx="311">
                  <c:v>312.0</c:v>
                </c:pt>
                <c:pt idx="312">
                  <c:v>312.0</c:v>
                </c:pt>
                <c:pt idx="313">
                  <c:v>312.0</c:v>
                </c:pt>
                <c:pt idx="314">
                  <c:v>312.0</c:v>
                </c:pt>
                <c:pt idx="315">
                  <c:v>313.0</c:v>
                </c:pt>
                <c:pt idx="316">
                  <c:v>312.0</c:v>
                </c:pt>
                <c:pt idx="317">
                  <c:v>312.0</c:v>
                </c:pt>
                <c:pt idx="318">
                  <c:v>312.0</c:v>
                </c:pt>
                <c:pt idx="319">
                  <c:v>312.0</c:v>
                </c:pt>
                <c:pt idx="320">
                  <c:v>312.0</c:v>
                </c:pt>
                <c:pt idx="321">
                  <c:v>312.0</c:v>
                </c:pt>
                <c:pt idx="322">
                  <c:v>311.0</c:v>
                </c:pt>
                <c:pt idx="323">
                  <c:v>311.0</c:v>
                </c:pt>
                <c:pt idx="324">
                  <c:v>311.0</c:v>
                </c:pt>
                <c:pt idx="325">
                  <c:v>311.0</c:v>
                </c:pt>
                <c:pt idx="326">
                  <c:v>312.0</c:v>
                </c:pt>
                <c:pt idx="327">
                  <c:v>312.0</c:v>
                </c:pt>
                <c:pt idx="328">
                  <c:v>312.0</c:v>
                </c:pt>
                <c:pt idx="329">
                  <c:v>312.0</c:v>
                </c:pt>
                <c:pt idx="330">
                  <c:v>312.0</c:v>
                </c:pt>
                <c:pt idx="331">
                  <c:v>312.0</c:v>
                </c:pt>
                <c:pt idx="332">
                  <c:v>313.0</c:v>
                </c:pt>
                <c:pt idx="333">
                  <c:v>313.0</c:v>
                </c:pt>
                <c:pt idx="334">
                  <c:v>312.0</c:v>
                </c:pt>
                <c:pt idx="335">
                  <c:v>312.0</c:v>
                </c:pt>
                <c:pt idx="336">
                  <c:v>312.0</c:v>
                </c:pt>
                <c:pt idx="337">
                  <c:v>312.0</c:v>
                </c:pt>
                <c:pt idx="338">
                  <c:v>312.0</c:v>
                </c:pt>
                <c:pt idx="339">
                  <c:v>312.0</c:v>
                </c:pt>
                <c:pt idx="340">
                  <c:v>311.0</c:v>
                </c:pt>
                <c:pt idx="341">
                  <c:v>311.0</c:v>
                </c:pt>
                <c:pt idx="342">
                  <c:v>311.0</c:v>
                </c:pt>
                <c:pt idx="343">
                  <c:v>311.0</c:v>
                </c:pt>
                <c:pt idx="344">
                  <c:v>312.0</c:v>
                </c:pt>
                <c:pt idx="345">
                  <c:v>311.0</c:v>
                </c:pt>
                <c:pt idx="346">
                  <c:v>311.0</c:v>
                </c:pt>
                <c:pt idx="347">
                  <c:v>311.0</c:v>
                </c:pt>
                <c:pt idx="348">
                  <c:v>312.0</c:v>
                </c:pt>
                <c:pt idx="349">
                  <c:v>312.0</c:v>
                </c:pt>
                <c:pt idx="350">
                  <c:v>313.0</c:v>
                </c:pt>
                <c:pt idx="351">
                  <c:v>313.0</c:v>
                </c:pt>
                <c:pt idx="352">
                  <c:v>313.0</c:v>
                </c:pt>
                <c:pt idx="353">
                  <c:v>313.0</c:v>
                </c:pt>
                <c:pt idx="354">
                  <c:v>313.0</c:v>
                </c:pt>
                <c:pt idx="355">
                  <c:v>313.0</c:v>
                </c:pt>
                <c:pt idx="356">
                  <c:v>312.0</c:v>
                </c:pt>
                <c:pt idx="357">
                  <c:v>313.0</c:v>
                </c:pt>
                <c:pt idx="358">
                  <c:v>313.0</c:v>
                </c:pt>
                <c:pt idx="359">
                  <c:v>314.0</c:v>
                </c:pt>
                <c:pt idx="360">
                  <c:v>313.0</c:v>
                </c:pt>
                <c:pt idx="361">
                  <c:v>312.0</c:v>
                </c:pt>
                <c:pt idx="362">
                  <c:v>313.0</c:v>
                </c:pt>
                <c:pt idx="363">
                  <c:v>313.0</c:v>
                </c:pt>
                <c:pt idx="364">
                  <c:v>313.0</c:v>
                </c:pt>
                <c:pt idx="365">
                  <c:v>314.0</c:v>
                </c:pt>
                <c:pt idx="366">
                  <c:v>314.0</c:v>
                </c:pt>
                <c:pt idx="367">
                  <c:v>313.0</c:v>
                </c:pt>
                <c:pt idx="368">
                  <c:v>313.0</c:v>
                </c:pt>
                <c:pt idx="369">
                  <c:v>313.0</c:v>
                </c:pt>
                <c:pt idx="370">
                  <c:v>313.0</c:v>
                </c:pt>
                <c:pt idx="371">
                  <c:v>314.0</c:v>
                </c:pt>
                <c:pt idx="372">
                  <c:v>314.0</c:v>
                </c:pt>
                <c:pt idx="373">
                  <c:v>313.0</c:v>
                </c:pt>
                <c:pt idx="374">
                  <c:v>313.0</c:v>
                </c:pt>
                <c:pt idx="375">
                  <c:v>313.0</c:v>
                </c:pt>
                <c:pt idx="376">
                  <c:v>314.0</c:v>
                </c:pt>
                <c:pt idx="377">
                  <c:v>314.0</c:v>
                </c:pt>
                <c:pt idx="378">
                  <c:v>313.0</c:v>
                </c:pt>
                <c:pt idx="379">
                  <c:v>312.0</c:v>
                </c:pt>
                <c:pt idx="380">
                  <c:v>313.0</c:v>
                </c:pt>
                <c:pt idx="381">
                  <c:v>313.0</c:v>
                </c:pt>
                <c:pt idx="382">
                  <c:v>312.0</c:v>
                </c:pt>
                <c:pt idx="383">
                  <c:v>312.0</c:v>
                </c:pt>
                <c:pt idx="384">
                  <c:v>311.0</c:v>
                </c:pt>
                <c:pt idx="385">
                  <c:v>312.0</c:v>
                </c:pt>
                <c:pt idx="386">
                  <c:v>312.0</c:v>
                </c:pt>
                <c:pt idx="387">
                  <c:v>312.0</c:v>
                </c:pt>
                <c:pt idx="388">
                  <c:v>312.0</c:v>
                </c:pt>
                <c:pt idx="389">
                  <c:v>311.0</c:v>
                </c:pt>
                <c:pt idx="390">
                  <c:v>313.0</c:v>
                </c:pt>
                <c:pt idx="391">
                  <c:v>312.0</c:v>
                </c:pt>
                <c:pt idx="392">
                  <c:v>312.0</c:v>
                </c:pt>
                <c:pt idx="393">
                  <c:v>311.0</c:v>
                </c:pt>
                <c:pt idx="394">
                  <c:v>312.0</c:v>
                </c:pt>
                <c:pt idx="395">
                  <c:v>312.0</c:v>
                </c:pt>
                <c:pt idx="396">
                  <c:v>312.0</c:v>
                </c:pt>
                <c:pt idx="397">
                  <c:v>312.0</c:v>
                </c:pt>
                <c:pt idx="398">
                  <c:v>311.0</c:v>
                </c:pt>
                <c:pt idx="399">
                  <c:v>311.0</c:v>
                </c:pt>
                <c:pt idx="400">
                  <c:v>312.0</c:v>
                </c:pt>
                <c:pt idx="401">
                  <c:v>312.0</c:v>
                </c:pt>
                <c:pt idx="402">
                  <c:v>312.0</c:v>
                </c:pt>
                <c:pt idx="403">
                  <c:v>312.0</c:v>
                </c:pt>
                <c:pt idx="404">
                  <c:v>312.0</c:v>
                </c:pt>
                <c:pt idx="405">
                  <c:v>313.0</c:v>
                </c:pt>
                <c:pt idx="406">
                  <c:v>313.0</c:v>
                </c:pt>
                <c:pt idx="407">
                  <c:v>313.0</c:v>
                </c:pt>
                <c:pt idx="408">
                  <c:v>312.0</c:v>
                </c:pt>
                <c:pt idx="409">
                  <c:v>313.0</c:v>
                </c:pt>
                <c:pt idx="410">
                  <c:v>313.0</c:v>
                </c:pt>
                <c:pt idx="411">
                  <c:v>313.0</c:v>
                </c:pt>
                <c:pt idx="412">
                  <c:v>313.0</c:v>
                </c:pt>
                <c:pt idx="413">
                  <c:v>312.0</c:v>
                </c:pt>
                <c:pt idx="414">
                  <c:v>312.0</c:v>
                </c:pt>
                <c:pt idx="415">
                  <c:v>312.0</c:v>
                </c:pt>
                <c:pt idx="416">
                  <c:v>312.0</c:v>
                </c:pt>
                <c:pt idx="417">
                  <c:v>312.0</c:v>
                </c:pt>
                <c:pt idx="418">
                  <c:v>312.0</c:v>
                </c:pt>
                <c:pt idx="419">
                  <c:v>311.0</c:v>
                </c:pt>
                <c:pt idx="420">
                  <c:v>311.0</c:v>
                </c:pt>
                <c:pt idx="421">
                  <c:v>312.0</c:v>
                </c:pt>
                <c:pt idx="422">
                  <c:v>312.0</c:v>
                </c:pt>
                <c:pt idx="423">
                  <c:v>312.0</c:v>
                </c:pt>
                <c:pt idx="424">
                  <c:v>312.0</c:v>
                </c:pt>
                <c:pt idx="425">
                  <c:v>311.0</c:v>
                </c:pt>
                <c:pt idx="426">
                  <c:v>312.0</c:v>
                </c:pt>
                <c:pt idx="427">
                  <c:v>312.0</c:v>
                </c:pt>
                <c:pt idx="428">
                  <c:v>312.0</c:v>
                </c:pt>
                <c:pt idx="429">
                  <c:v>311.0</c:v>
                </c:pt>
                <c:pt idx="430">
                  <c:v>312.0</c:v>
                </c:pt>
                <c:pt idx="431">
                  <c:v>311.0</c:v>
                </c:pt>
                <c:pt idx="432">
                  <c:v>311.0</c:v>
                </c:pt>
                <c:pt idx="433">
                  <c:v>312.0</c:v>
                </c:pt>
                <c:pt idx="434">
                  <c:v>311.0</c:v>
                </c:pt>
                <c:pt idx="435">
                  <c:v>311.0</c:v>
                </c:pt>
                <c:pt idx="436">
                  <c:v>311.0</c:v>
                </c:pt>
                <c:pt idx="437">
                  <c:v>311.0</c:v>
                </c:pt>
                <c:pt idx="438">
                  <c:v>311.0</c:v>
                </c:pt>
                <c:pt idx="439">
                  <c:v>310.0</c:v>
                </c:pt>
                <c:pt idx="440">
                  <c:v>311.0</c:v>
                </c:pt>
                <c:pt idx="441">
                  <c:v>310.0</c:v>
                </c:pt>
                <c:pt idx="442">
                  <c:v>311.0</c:v>
                </c:pt>
                <c:pt idx="443">
                  <c:v>313.0</c:v>
                </c:pt>
                <c:pt idx="444">
                  <c:v>311.0</c:v>
                </c:pt>
                <c:pt idx="445">
                  <c:v>312.0</c:v>
                </c:pt>
                <c:pt idx="446">
                  <c:v>310.0</c:v>
                </c:pt>
                <c:pt idx="447">
                  <c:v>311.0</c:v>
                </c:pt>
                <c:pt idx="448">
                  <c:v>311.0</c:v>
                </c:pt>
                <c:pt idx="449">
                  <c:v>311.0</c:v>
                </c:pt>
                <c:pt idx="450">
                  <c:v>310.0</c:v>
                </c:pt>
                <c:pt idx="451">
                  <c:v>309.0</c:v>
                </c:pt>
                <c:pt idx="452">
                  <c:v>310.0</c:v>
                </c:pt>
                <c:pt idx="453">
                  <c:v>310.0</c:v>
                </c:pt>
                <c:pt idx="454">
                  <c:v>310.0</c:v>
                </c:pt>
                <c:pt idx="455">
                  <c:v>310.0</c:v>
                </c:pt>
                <c:pt idx="456">
                  <c:v>309.0</c:v>
                </c:pt>
                <c:pt idx="457">
                  <c:v>309.0</c:v>
                </c:pt>
                <c:pt idx="458">
                  <c:v>309.0</c:v>
                </c:pt>
                <c:pt idx="459">
                  <c:v>308.0</c:v>
                </c:pt>
                <c:pt idx="460">
                  <c:v>308.0</c:v>
                </c:pt>
                <c:pt idx="461">
                  <c:v>307.0</c:v>
                </c:pt>
                <c:pt idx="462">
                  <c:v>307.0</c:v>
                </c:pt>
                <c:pt idx="463">
                  <c:v>307.0</c:v>
                </c:pt>
                <c:pt idx="464">
                  <c:v>307.0</c:v>
                </c:pt>
                <c:pt idx="465">
                  <c:v>307.0</c:v>
                </c:pt>
                <c:pt idx="466">
                  <c:v>306.0</c:v>
                </c:pt>
                <c:pt idx="467">
                  <c:v>307.0</c:v>
                </c:pt>
                <c:pt idx="468">
                  <c:v>306.0</c:v>
                </c:pt>
                <c:pt idx="469">
                  <c:v>306.0</c:v>
                </c:pt>
                <c:pt idx="470">
                  <c:v>305.0</c:v>
                </c:pt>
                <c:pt idx="471">
                  <c:v>305.0</c:v>
                </c:pt>
                <c:pt idx="472">
                  <c:v>305.0</c:v>
                </c:pt>
                <c:pt idx="473">
                  <c:v>305.0</c:v>
                </c:pt>
                <c:pt idx="474">
                  <c:v>305.0</c:v>
                </c:pt>
                <c:pt idx="475">
                  <c:v>303.0</c:v>
                </c:pt>
                <c:pt idx="476">
                  <c:v>303.0</c:v>
                </c:pt>
                <c:pt idx="477">
                  <c:v>302.0</c:v>
                </c:pt>
                <c:pt idx="478">
                  <c:v>301.0</c:v>
                </c:pt>
                <c:pt idx="479">
                  <c:v>299.0</c:v>
                </c:pt>
                <c:pt idx="480">
                  <c:v>300.0</c:v>
                </c:pt>
                <c:pt idx="481">
                  <c:v>298.0</c:v>
                </c:pt>
                <c:pt idx="482">
                  <c:v>298.0</c:v>
                </c:pt>
                <c:pt idx="483">
                  <c:v>300.0</c:v>
                </c:pt>
                <c:pt idx="484">
                  <c:v>299.0</c:v>
                </c:pt>
                <c:pt idx="485">
                  <c:v>299.0</c:v>
                </c:pt>
                <c:pt idx="486">
                  <c:v>299.0</c:v>
                </c:pt>
                <c:pt idx="487">
                  <c:v>300.0</c:v>
                </c:pt>
                <c:pt idx="488">
                  <c:v>299.0</c:v>
                </c:pt>
                <c:pt idx="489">
                  <c:v>299.0</c:v>
                </c:pt>
                <c:pt idx="490">
                  <c:v>298.0</c:v>
                </c:pt>
                <c:pt idx="491">
                  <c:v>297.0</c:v>
                </c:pt>
                <c:pt idx="492">
                  <c:v>297.0</c:v>
                </c:pt>
                <c:pt idx="493">
                  <c:v>296.0</c:v>
                </c:pt>
                <c:pt idx="494">
                  <c:v>296.0</c:v>
                </c:pt>
                <c:pt idx="495">
                  <c:v>295.0</c:v>
                </c:pt>
                <c:pt idx="496">
                  <c:v>294.0</c:v>
                </c:pt>
                <c:pt idx="497">
                  <c:v>293.0</c:v>
                </c:pt>
                <c:pt idx="498">
                  <c:v>292.0</c:v>
                </c:pt>
                <c:pt idx="499">
                  <c:v>291.0</c:v>
                </c:pt>
                <c:pt idx="500">
                  <c:v>291.0</c:v>
                </c:pt>
                <c:pt idx="501">
                  <c:v>291.0</c:v>
                </c:pt>
                <c:pt idx="502">
                  <c:v>288.0</c:v>
                </c:pt>
                <c:pt idx="503">
                  <c:v>288.0</c:v>
                </c:pt>
                <c:pt idx="504">
                  <c:v>288.0</c:v>
                </c:pt>
                <c:pt idx="505">
                  <c:v>288.0</c:v>
                </c:pt>
                <c:pt idx="506">
                  <c:v>286.0</c:v>
                </c:pt>
                <c:pt idx="507">
                  <c:v>286.0</c:v>
                </c:pt>
                <c:pt idx="508">
                  <c:v>285.0</c:v>
                </c:pt>
                <c:pt idx="509">
                  <c:v>285.0</c:v>
                </c:pt>
                <c:pt idx="510">
                  <c:v>285.0</c:v>
                </c:pt>
                <c:pt idx="511">
                  <c:v>285.0</c:v>
                </c:pt>
                <c:pt idx="512">
                  <c:v>283.0</c:v>
                </c:pt>
                <c:pt idx="513">
                  <c:v>283.0</c:v>
                </c:pt>
                <c:pt idx="514">
                  <c:v>281.0</c:v>
                </c:pt>
                <c:pt idx="515">
                  <c:v>281.0</c:v>
                </c:pt>
                <c:pt idx="516">
                  <c:v>281.0</c:v>
                </c:pt>
                <c:pt idx="517">
                  <c:v>281.0</c:v>
                </c:pt>
                <c:pt idx="518">
                  <c:v>280.0</c:v>
                </c:pt>
                <c:pt idx="519">
                  <c:v>279.0</c:v>
                </c:pt>
                <c:pt idx="520">
                  <c:v>279.0</c:v>
                </c:pt>
                <c:pt idx="521">
                  <c:v>278.0</c:v>
                </c:pt>
                <c:pt idx="522">
                  <c:v>278.0</c:v>
                </c:pt>
                <c:pt idx="523">
                  <c:v>278.0</c:v>
                </c:pt>
                <c:pt idx="524">
                  <c:v>277.0</c:v>
                </c:pt>
                <c:pt idx="525">
                  <c:v>277.0</c:v>
                </c:pt>
                <c:pt idx="526">
                  <c:v>277.0</c:v>
                </c:pt>
                <c:pt idx="527">
                  <c:v>277.0</c:v>
                </c:pt>
                <c:pt idx="528">
                  <c:v>277.0</c:v>
                </c:pt>
                <c:pt idx="529">
                  <c:v>276.0</c:v>
                </c:pt>
                <c:pt idx="530">
                  <c:v>277.0</c:v>
                </c:pt>
                <c:pt idx="531">
                  <c:v>277.0</c:v>
                </c:pt>
                <c:pt idx="532">
                  <c:v>277.0</c:v>
                </c:pt>
                <c:pt idx="533">
                  <c:v>276.0</c:v>
                </c:pt>
                <c:pt idx="534">
                  <c:v>276.0</c:v>
                </c:pt>
                <c:pt idx="535">
                  <c:v>276.0</c:v>
                </c:pt>
                <c:pt idx="536">
                  <c:v>277.0</c:v>
                </c:pt>
                <c:pt idx="537">
                  <c:v>276.0</c:v>
                </c:pt>
                <c:pt idx="538">
                  <c:v>275.0</c:v>
                </c:pt>
                <c:pt idx="539">
                  <c:v>275.0</c:v>
                </c:pt>
                <c:pt idx="540">
                  <c:v>275.0</c:v>
                </c:pt>
                <c:pt idx="541">
                  <c:v>275.0</c:v>
                </c:pt>
                <c:pt idx="542">
                  <c:v>274.0</c:v>
                </c:pt>
                <c:pt idx="543">
                  <c:v>274.0</c:v>
                </c:pt>
                <c:pt idx="544">
                  <c:v>274.0</c:v>
                </c:pt>
                <c:pt idx="545">
                  <c:v>275.0</c:v>
                </c:pt>
                <c:pt idx="546">
                  <c:v>274.0</c:v>
                </c:pt>
                <c:pt idx="547">
                  <c:v>274.0</c:v>
                </c:pt>
                <c:pt idx="548">
                  <c:v>273.0</c:v>
                </c:pt>
                <c:pt idx="549">
                  <c:v>274.0</c:v>
                </c:pt>
                <c:pt idx="550">
                  <c:v>273.0</c:v>
                </c:pt>
                <c:pt idx="551">
                  <c:v>272.0</c:v>
                </c:pt>
                <c:pt idx="552">
                  <c:v>272.0</c:v>
                </c:pt>
                <c:pt idx="553">
                  <c:v>272.0</c:v>
                </c:pt>
                <c:pt idx="554">
                  <c:v>272.0</c:v>
                </c:pt>
                <c:pt idx="555">
                  <c:v>271.0</c:v>
                </c:pt>
                <c:pt idx="556">
                  <c:v>271.0</c:v>
                </c:pt>
                <c:pt idx="557">
                  <c:v>271.0</c:v>
                </c:pt>
                <c:pt idx="558">
                  <c:v>270.0</c:v>
                </c:pt>
                <c:pt idx="559">
                  <c:v>270.0</c:v>
                </c:pt>
                <c:pt idx="560">
                  <c:v>270.0</c:v>
                </c:pt>
                <c:pt idx="561">
                  <c:v>269.0</c:v>
                </c:pt>
                <c:pt idx="562">
                  <c:v>269.0</c:v>
                </c:pt>
                <c:pt idx="563">
                  <c:v>271.0</c:v>
                </c:pt>
                <c:pt idx="564">
                  <c:v>271.0</c:v>
                </c:pt>
                <c:pt idx="565">
                  <c:v>270.0</c:v>
                </c:pt>
                <c:pt idx="566">
                  <c:v>269.0</c:v>
                </c:pt>
                <c:pt idx="567">
                  <c:v>269.0</c:v>
                </c:pt>
                <c:pt idx="568">
                  <c:v>270.0</c:v>
                </c:pt>
                <c:pt idx="569">
                  <c:v>270.0</c:v>
                </c:pt>
                <c:pt idx="570">
                  <c:v>270.0</c:v>
                </c:pt>
                <c:pt idx="571">
                  <c:v>268.0</c:v>
                </c:pt>
                <c:pt idx="572">
                  <c:v>269.0</c:v>
                </c:pt>
                <c:pt idx="573">
                  <c:v>270.0</c:v>
                </c:pt>
                <c:pt idx="574">
                  <c:v>270.0</c:v>
                </c:pt>
                <c:pt idx="575">
                  <c:v>270.0</c:v>
                </c:pt>
                <c:pt idx="576">
                  <c:v>270.0</c:v>
                </c:pt>
                <c:pt idx="577">
                  <c:v>269.0</c:v>
                </c:pt>
                <c:pt idx="578">
                  <c:v>269.0</c:v>
                </c:pt>
                <c:pt idx="579">
                  <c:v>271.0</c:v>
                </c:pt>
                <c:pt idx="580">
                  <c:v>270.0</c:v>
                </c:pt>
                <c:pt idx="581">
                  <c:v>270.0</c:v>
                </c:pt>
                <c:pt idx="582">
                  <c:v>269.0</c:v>
                </c:pt>
                <c:pt idx="583">
                  <c:v>267.0</c:v>
                </c:pt>
                <c:pt idx="584">
                  <c:v>267.0</c:v>
                </c:pt>
                <c:pt idx="585">
                  <c:v>267.0</c:v>
                </c:pt>
                <c:pt idx="586">
                  <c:v>268.0</c:v>
                </c:pt>
                <c:pt idx="587">
                  <c:v>268.0</c:v>
                </c:pt>
                <c:pt idx="588">
                  <c:v>267.0</c:v>
                </c:pt>
                <c:pt idx="589">
                  <c:v>266.0</c:v>
                </c:pt>
                <c:pt idx="590">
                  <c:v>267.0</c:v>
                </c:pt>
                <c:pt idx="591">
                  <c:v>269.0</c:v>
                </c:pt>
                <c:pt idx="592">
                  <c:v>269.0</c:v>
                </c:pt>
                <c:pt idx="593">
                  <c:v>269.0</c:v>
                </c:pt>
                <c:pt idx="594">
                  <c:v>268.0</c:v>
                </c:pt>
                <c:pt idx="595">
                  <c:v>267.0</c:v>
                </c:pt>
                <c:pt idx="596">
                  <c:v>268.0</c:v>
                </c:pt>
                <c:pt idx="597">
                  <c:v>268.0</c:v>
                </c:pt>
                <c:pt idx="598">
                  <c:v>268.0</c:v>
                </c:pt>
                <c:pt idx="599">
                  <c:v>267.0</c:v>
                </c:pt>
                <c:pt idx="600">
                  <c:v>268.0</c:v>
                </c:pt>
                <c:pt idx="601">
                  <c:v>268.0</c:v>
                </c:pt>
                <c:pt idx="602">
                  <c:v>267.0</c:v>
                </c:pt>
                <c:pt idx="603">
                  <c:v>267.0</c:v>
                </c:pt>
                <c:pt idx="604">
                  <c:v>267.0</c:v>
                </c:pt>
                <c:pt idx="605">
                  <c:v>268.0</c:v>
                </c:pt>
                <c:pt idx="606">
                  <c:v>269.0</c:v>
                </c:pt>
                <c:pt idx="607">
                  <c:v>268.0</c:v>
                </c:pt>
                <c:pt idx="608">
                  <c:v>266.0</c:v>
                </c:pt>
                <c:pt idx="609">
                  <c:v>266.0</c:v>
                </c:pt>
                <c:pt idx="610">
                  <c:v>267.0</c:v>
                </c:pt>
                <c:pt idx="611">
                  <c:v>267.0</c:v>
                </c:pt>
                <c:pt idx="612">
                  <c:v>267.0</c:v>
                </c:pt>
                <c:pt idx="613">
                  <c:v>266.0</c:v>
                </c:pt>
                <c:pt idx="614">
                  <c:v>265.0</c:v>
                </c:pt>
                <c:pt idx="615">
                  <c:v>265.0</c:v>
                </c:pt>
                <c:pt idx="616">
                  <c:v>268.0</c:v>
                </c:pt>
                <c:pt idx="617">
                  <c:v>268.0</c:v>
                </c:pt>
                <c:pt idx="618">
                  <c:v>267.0</c:v>
                </c:pt>
                <c:pt idx="619">
                  <c:v>268.0</c:v>
                </c:pt>
                <c:pt idx="620">
                  <c:v>267.0</c:v>
                </c:pt>
                <c:pt idx="621">
                  <c:v>266.0</c:v>
                </c:pt>
                <c:pt idx="622">
                  <c:v>267.0</c:v>
                </c:pt>
                <c:pt idx="623">
                  <c:v>267.0</c:v>
                </c:pt>
                <c:pt idx="624">
                  <c:v>264.0</c:v>
                </c:pt>
                <c:pt idx="625">
                  <c:v>265.0</c:v>
                </c:pt>
                <c:pt idx="626">
                  <c:v>265.0</c:v>
                </c:pt>
                <c:pt idx="627">
                  <c:v>265.0</c:v>
                </c:pt>
                <c:pt idx="628">
                  <c:v>265.0</c:v>
                </c:pt>
                <c:pt idx="629">
                  <c:v>266.0</c:v>
                </c:pt>
                <c:pt idx="630">
                  <c:v>266.0</c:v>
                </c:pt>
                <c:pt idx="631">
                  <c:v>267.0</c:v>
                </c:pt>
                <c:pt idx="632">
                  <c:v>267.0</c:v>
                </c:pt>
                <c:pt idx="633">
                  <c:v>267.0</c:v>
                </c:pt>
                <c:pt idx="634">
                  <c:v>265.0</c:v>
                </c:pt>
                <c:pt idx="635">
                  <c:v>265.0</c:v>
                </c:pt>
                <c:pt idx="636">
                  <c:v>266.0</c:v>
                </c:pt>
                <c:pt idx="637">
                  <c:v>267.0</c:v>
                </c:pt>
                <c:pt idx="638">
                  <c:v>267.0</c:v>
                </c:pt>
                <c:pt idx="639">
                  <c:v>266.0</c:v>
                </c:pt>
                <c:pt idx="640">
                  <c:v>267.0</c:v>
                </c:pt>
                <c:pt idx="641">
                  <c:v>266.0</c:v>
                </c:pt>
                <c:pt idx="642">
                  <c:v>268.0</c:v>
                </c:pt>
                <c:pt idx="643">
                  <c:v>267.0</c:v>
                </c:pt>
                <c:pt idx="644">
                  <c:v>267.0</c:v>
                </c:pt>
                <c:pt idx="645">
                  <c:v>266.0</c:v>
                </c:pt>
                <c:pt idx="646">
                  <c:v>267.0</c:v>
                </c:pt>
                <c:pt idx="647">
                  <c:v>267.0</c:v>
                </c:pt>
                <c:pt idx="648">
                  <c:v>266.0</c:v>
                </c:pt>
                <c:pt idx="649">
                  <c:v>267.0</c:v>
                </c:pt>
                <c:pt idx="650">
                  <c:v>266.0</c:v>
                </c:pt>
                <c:pt idx="651">
                  <c:v>266.0</c:v>
                </c:pt>
                <c:pt idx="652">
                  <c:v>266.0</c:v>
                </c:pt>
                <c:pt idx="653">
                  <c:v>265.0</c:v>
                </c:pt>
                <c:pt idx="654">
                  <c:v>265.0</c:v>
                </c:pt>
                <c:pt idx="655">
                  <c:v>265.0</c:v>
                </c:pt>
                <c:pt idx="656">
                  <c:v>264.0</c:v>
                </c:pt>
                <c:pt idx="657">
                  <c:v>264.0</c:v>
                </c:pt>
                <c:pt idx="658">
                  <c:v>265.0</c:v>
                </c:pt>
                <c:pt idx="659">
                  <c:v>265.0</c:v>
                </c:pt>
                <c:pt idx="660">
                  <c:v>265.0</c:v>
                </c:pt>
                <c:pt idx="661">
                  <c:v>266.0</c:v>
                </c:pt>
                <c:pt idx="662">
                  <c:v>266.0</c:v>
                </c:pt>
                <c:pt idx="663">
                  <c:v>266.0</c:v>
                </c:pt>
                <c:pt idx="664">
                  <c:v>266.0</c:v>
                </c:pt>
                <c:pt idx="665">
                  <c:v>265.0</c:v>
                </c:pt>
                <c:pt idx="666">
                  <c:v>265.0</c:v>
                </c:pt>
                <c:pt idx="667">
                  <c:v>266.0</c:v>
                </c:pt>
                <c:pt idx="668">
                  <c:v>266.0</c:v>
                </c:pt>
                <c:pt idx="669">
                  <c:v>267.0</c:v>
                </c:pt>
                <c:pt idx="670">
                  <c:v>267.0</c:v>
                </c:pt>
                <c:pt idx="671">
                  <c:v>267.0</c:v>
                </c:pt>
                <c:pt idx="672">
                  <c:v>267.0</c:v>
                </c:pt>
                <c:pt idx="673">
                  <c:v>267.0</c:v>
                </c:pt>
                <c:pt idx="674">
                  <c:v>266.0</c:v>
                </c:pt>
                <c:pt idx="675">
                  <c:v>266.0</c:v>
                </c:pt>
                <c:pt idx="676">
                  <c:v>266.0</c:v>
                </c:pt>
                <c:pt idx="677">
                  <c:v>265.0</c:v>
                </c:pt>
                <c:pt idx="678">
                  <c:v>265.0</c:v>
                </c:pt>
                <c:pt idx="679">
                  <c:v>265.0</c:v>
                </c:pt>
                <c:pt idx="680">
                  <c:v>265.0</c:v>
                </c:pt>
                <c:pt idx="681">
                  <c:v>266.0</c:v>
                </c:pt>
                <c:pt idx="682">
                  <c:v>266.0</c:v>
                </c:pt>
                <c:pt idx="683">
                  <c:v>266.0</c:v>
                </c:pt>
                <c:pt idx="684">
                  <c:v>266.0</c:v>
                </c:pt>
                <c:pt idx="685">
                  <c:v>266.0</c:v>
                </c:pt>
                <c:pt idx="686">
                  <c:v>266.0</c:v>
                </c:pt>
                <c:pt idx="687">
                  <c:v>266.0</c:v>
                </c:pt>
                <c:pt idx="688">
                  <c:v>266.0</c:v>
                </c:pt>
                <c:pt idx="689">
                  <c:v>266.0</c:v>
                </c:pt>
                <c:pt idx="690">
                  <c:v>267.0</c:v>
                </c:pt>
                <c:pt idx="691">
                  <c:v>266.0</c:v>
                </c:pt>
                <c:pt idx="692">
                  <c:v>266.0</c:v>
                </c:pt>
                <c:pt idx="693">
                  <c:v>265.0</c:v>
                </c:pt>
                <c:pt idx="694">
                  <c:v>266.0</c:v>
                </c:pt>
                <c:pt idx="695">
                  <c:v>266.0</c:v>
                </c:pt>
                <c:pt idx="696">
                  <c:v>266.0</c:v>
                </c:pt>
                <c:pt idx="697">
                  <c:v>265.0</c:v>
                </c:pt>
                <c:pt idx="698">
                  <c:v>264.0</c:v>
                </c:pt>
                <c:pt idx="699">
                  <c:v>265.0</c:v>
                </c:pt>
                <c:pt idx="700">
                  <c:v>265.0</c:v>
                </c:pt>
                <c:pt idx="701">
                  <c:v>264.0</c:v>
                </c:pt>
                <c:pt idx="702">
                  <c:v>264.0</c:v>
                </c:pt>
                <c:pt idx="703">
                  <c:v>264.0</c:v>
                </c:pt>
                <c:pt idx="704">
                  <c:v>264.0</c:v>
                </c:pt>
                <c:pt idx="705">
                  <c:v>264.0</c:v>
                </c:pt>
                <c:pt idx="706">
                  <c:v>265.0</c:v>
                </c:pt>
                <c:pt idx="707">
                  <c:v>264.0</c:v>
                </c:pt>
                <c:pt idx="708">
                  <c:v>264.0</c:v>
                </c:pt>
                <c:pt idx="709">
                  <c:v>264.0</c:v>
                </c:pt>
                <c:pt idx="710">
                  <c:v>264.0</c:v>
                </c:pt>
                <c:pt idx="711">
                  <c:v>264.0</c:v>
                </c:pt>
                <c:pt idx="712">
                  <c:v>265.0</c:v>
                </c:pt>
                <c:pt idx="713">
                  <c:v>265.0</c:v>
                </c:pt>
                <c:pt idx="714">
                  <c:v>264.0</c:v>
                </c:pt>
                <c:pt idx="715">
                  <c:v>265.0</c:v>
                </c:pt>
                <c:pt idx="716">
                  <c:v>266.0</c:v>
                </c:pt>
                <c:pt idx="717">
                  <c:v>267.0</c:v>
                </c:pt>
                <c:pt idx="718">
                  <c:v>267.0</c:v>
                </c:pt>
                <c:pt idx="719">
                  <c:v>268.0</c:v>
                </c:pt>
                <c:pt idx="720">
                  <c:v>267.0</c:v>
                </c:pt>
                <c:pt idx="721">
                  <c:v>268.0</c:v>
                </c:pt>
                <c:pt idx="722">
                  <c:v>269.0</c:v>
                </c:pt>
                <c:pt idx="723">
                  <c:v>269.0</c:v>
                </c:pt>
                <c:pt idx="724">
                  <c:v>268.0</c:v>
                </c:pt>
                <c:pt idx="725">
                  <c:v>269.0</c:v>
                </c:pt>
                <c:pt idx="726">
                  <c:v>270.0</c:v>
                </c:pt>
                <c:pt idx="727">
                  <c:v>269.0</c:v>
                </c:pt>
                <c:pt idx="728">
                  <c:v>270.0</c:v>
                </c:pt>
                <c:pt idx="729">
                  <c:v>270.0</c:v>
                </c:pt>
                <c:pt idx="730">
                  <c:v>271.0</c:v>
                </c:pt>
                <c:pt idx="731">
                  <c:v>271.0</c:v>
                </c:pt>
                <c:pt idx="732">
                  <c:v>271.0</c:v>
                </c:pt>
                <c:pt idx="733">
                  <c:v>271.0</c:v>
                </c:pt>
                <c:pt idx="734">
                  <c:v>271.0</c:v>
                </c:pt>
                <c:pt idx="735">
                  <c:v>271.0</c:v>
                </c:pt>
                <c:pt idx="736">
                  <c:v>271.0</c:v>
                </c:pt>
                <c:pt idx="737">
                  <c:v>271.0</c:v>
                </c:pt>
                <c:pt idx="738">
                  <c:v>271.0</c:v>
                </c:pt>
                <c:pt idx="739">
                  <c:v>271.0</c:v>
                </c:pt>
                <c:pt idx="740">
                  <c:v>271.0</c:v>
                </c:pt>
                <c:pt idx="741">
                  <c:v>272.0</c:v>
                </c:pt>
                <c:pt idx="742">
                  <c:v>272.0</c:v>
                </c:pt>
                <c:pt idx="743">
                  <c:v>271.0</c:v>
                </c:pt>
                <c:pt idx="744">
                  <c:v>271.0</c:v>
                </c:pt>
                <c:pt idx="745">
                  <c:v>272.0</c:v>
                </c:pt>
                <c:pt idx="746">
                  <c:v>273.0</c:v>
                </c:pt>
                <c:pt idx="747">
                  <c:v>274.0</c:v>
                </c:pt>
                <c:pt idx="748">
                  <c:v>273.0</c:v>
                </c:pt>
                <c:pt idx="749">
                  <c:v>272.0</c:v>
                </c:pt>
                <c:pt idx="750">
                  <c:v>273.0</c:v>
                </c:pt>
                <c:pt idx="751">
                  <c:v>273.0</c:v>
                </c:pt>
                <c:pt idx="752">
                  <c:v>274.0</c:v>
                </c:pt>
                <c:pt idx="753">
                  <c:v>273.0</c:v>
                </c:pt>
                <c:pt idx="754">
                  <c:v>272.0</c:v>
                </c:pt>
                <c:pt idx="755">
                  <c:v>272.0</c:v>
                </c:pt>
                <c:pt idx="756">
                  <c:v>273.0</c:v>
                </c:pt>
                <c:pt idx="757">
                  <c:v>273.0</c:v>
                </c:pt>
                <c:pt idx="758">
                  <c:v>274.0</c:v>
                </c:pt>
                <c:pt idx="759">
                  <c:v>273.0</c:v>
                </c:pt>
                <c:pt idx="760">
                  <c:v>274.0</c:v>
                </c:pt>
                <c:pt idx="761">
                  <c:v>274.0</c:v>
                </c:pt>
                <c:pt idx="762">
                  <c:v>274.0</c:v>
                </c:pt>
                <c:pt idx="763">
                  <c:v>274.0</c:v>
                </c:pt>
                <c:pt idx="764">
                  <c:v>274.0</c:v>
                </c:pt>
                <c:pt idx="765">
                  <c:v>274.0</c:v>
                </c:pt>
                <c:pt idx="766">
                  <c:v>274.0</c:v>
                </c:pt>
                <c:pt idx="767">
                  <c:v>275.0</c:v>
                </c:pt>
                <c:pt idx="768">
                  <c:v>274.0</c:v>
                </c:pt>
                <c:pt idx="769">
                  <c:v>274.0</c:v>
                </c:pt>
                <c:pt idx="770">
                  <c:v>275.0</c:v>
                </c:pt>
                <c:pt idx="771">
                  <c:v>275.0</c:v>
                </c:pt>
                <c:pt idx="772">
                  <c:v>275.0</c:v>
                </c:pt>
                <c:pt idx="773">
                  <c:v>275.0</c:v>
                </c:pt>
                <c:pt idx="774">
                  <c:v>276.0</c:v>
                </c:pt>
                <c:pt idx="775">
                  <c:v>276.0</c:v>
                </c:pt>
                <c:pt idx="776">
                  <c:v>276.0</c:v>
                </c:pt>
                <c:pt idx="777">
                  <c:v>277.0</c:v>
                </c:pt>
                <c:pt idx="778">
                  <c:v>278.0</c:v>
                </c:pt>
                <c:pt idx="779">
                  <c:v>277.0</c:v>
                </c:pt>
                <c:pt idx="780">
                  <c:v>278.0</c:v>
                </c:pt>
                <c:pt idx="781">
                  <c:v>277.0</c:v>
                </c:pt>
                <c:pt idx="782">
                  <c:v>278.0</c:v>
                </c:pt>
                <c:pt idx="783">
                  <c:v>278.0</c:v>
                </c:pt>
                <c:pt idx="784">
                  <c:v>278.0</c:v>
                </c:pt>
                <c:pt idx="785">
                  <c:v>278.0</c:v>
                </c:pt>
                <c:pt idx="786">
                  <c:v>278.0</c:v>
                </c:pt>
                <c:pt idx="787">
                  <c:v>279.0</c:v>
                </c:pt>
                <c:pt idx="788">
                  <c:v>278.0</c:v>
                </c:pt>
                <c:pt idx="789">
                  <c:v>279.0</c:v>
                </c:pt>
                <c:pt idx="790">
                  <c:v>278.0</c:v>
                </c:pt>
                <c:pt idx="791">
                  <c:v>278.0</c:v>
                </c:pt>
                <c:pt idx="792">
                  <c:v>278.0</c:v>
                </c:pt>
                <c:pt idx="793">
                  <c:v>279.0</c:v>
                </c:pt>
                <c:pt idx="794">
                  <c:v>279.0</c:v>
                </c:pt>
                <c:pt idx="795">
                  <c:v>279.0</c:v>
                </c:pt>
                <c:pt idx="796">
                  <c:v>278.0</c:v>
                </c:pt>
                <c:pt idx="797">
                  <c:v>279.0</c:v>
                </c:pt>
                <c:pt idx="798">
                  <c:v>279.0</c:v>
                </c:pt>
                <c:pt idx="799">
                  <c:v>279.0</c:v>
                </c:pt>
                <c:pt idx="800">
                  <c:v>280.0</c:v>
                </c:pt>
                <c:pt idx="801">
                  <c:v>280.0</c:v>
                </c:pt>
                <c:pt idx="802">
                  <c:v>279.0</c:v>
                </c:pt>
                <c:pt idx="803">
                  <c:v>280.0</c:v>
                </c:pt>
                <c:pt idx="804">
                  <c:v>280.0</c:v>
                </c:pt>
                <c:pt idx="805">
                  <c:v>281.0</c:v>
                </c:pt>
                <c:pt idx="806">
                  <c:v>280.0</c:v>
                </c:pt>
                <c:pt idx="807">
                  <c:v>281.0</c:v>
                </c:pt>
                <c:pt idx="808">
                  <c:v>280.0</c:v>
                </c:pt>
                <c:pt idx="809">
                  <c:v>281.0</c:v>
                </c:pt>
                <c:pt idx="810">
                  <c:v>281.0</c:v>
                </c:pt>
                <c:pt idx="811">
                  <c:v>281.0</c:v>
                </c:pt>
                <c:pt idx="812">
                  <c:v>281.0</c:v>
                </c:pt>
                <c:pt idx="813">
                  <c:v>280.0</c:v>
                </c:pt>
                <c:pt idx="814">
                  <c:v>281.0</c:v>
                </c:pt>
                <c:pt idx="815">
                  <c:v>281.0</c:v>
                </c:pt>
                <c:pt idx="816">
                  <c:v>281.0</c:v>
                </c:pt>
                <c:pt idx="817">
                  <c:v>280.0</c:v>
                </c:pt>
                <c:pt idx="818">
                  <c:v>280.0</c:v>
                </c:pt>
                <c:pt idx="819">
                  <c:v>280.0</c:v>
                </c:pt>
                <c:pt idx="820">
                  <c:v>280.0</c:v>
                </c:pt>
                <c:pt idx="821">
                  <c:v>280.0</c:v>
                </c:pt>
                <c:pt idx="822">
                  <c:v>280.0</c:v>
                </c:pt>
                <c:pt idx="823">
                  <c:v>280.0</c:v>
                </c:pt>
                <c:pt idx="824">
                  <c:v>281.0</c:v>
                </c:pt>
                <c:pt idx="825">
                  <c:v>280.0</c:v>
                </c:pt>
                <c:pt idx="826">
                  <c:v>280.0</c:v>
                </c:pt>
                <c:pt idx="827">
                  <c:v>280.0</c:v>
                </c:pt>
                <c:pt idx="828">
                  <c:v>281.0</c:v>
                </c:pt>
                <c:pt idx="829">
                  <c:v>281.0</c:v>
                </c:pt>
                <c:pt idx="830">
                  <c:v>281.0</c:v>
                </c:pt>
                <c:pt idx="831">
                  <c:v>281.0</c:v>
                </c:pt>
                <c:pt idx="832">
                  <c:v>282.0</c:v>
                </c:pt>
                <c:pt idx="833">
                  <c:v>282.0</c:v>
                </c:pt>
                <c:pt idx="834">
                  <c:v>282.0</c:v>
                </c:pt>
                <c:pt idx="835">
                  <c:v>282.0</c:v>
                </c:pt>
                <c:pt idx="836">
                  <c:v>282.0</c:v>
                </c:pt>
                <c:pt idx="837">
                  <c:v>282.0</c:v>
                </c:pt>
                <c:pt idx="838">
                  <c:v>282.0</c:v>
                </c:pt>
                <c:pt idx="839">
                  <c:v>282.0</c:v>
                </c:pt>
                <c:pt idx="840">
                  <c:v>282.0</c:v>
                </c:pt>
                <c:pt idx="841">
                  <c:v>282.0</c:v>
                </c:pt>
                <c:pt idx="842">
                  <c:v>282.0</c:v>
                </c:pt>
                <c:pt idx="843">
                  <c:v>283.0</c:v>
                </c:pt>
                <c:pt idx="844">
                  <c:v>283.0</c:v>
                </c:pt>
                <c:pt idx="845">
                  <c:v>282.0</c:v>
                </c:pt>
                <c:pt idx="846">
                  <c:v>282.0</c:v>
                </c:pt>
                <c:pt idx="847">
                  <c:v>283.0</c:v>
                </c:pt>
                <c:pt idx="848">
                  <c:v>282.0</c:v>
                </c:pt>
                <c:pt idx="849">
                  <c:v>282.0</c:v>
                </c:pt>
                <c:pt idx="850">
                  <c:v>282.0</c:v>
                </c:pt>
                <c:pt idx="851">
                  <c:v>281.0</c:v>
                </c:pt>
                <c:pt idx="852">
                  <c:v>282.0</c:v>
                </c:pt>
                <c:pt idx="853">
                  <c:v>281.0</c:v>
                </c:pt>
                <c:pt idx="854">
                  <c:v>282.0</c:v>
                </c:pt>
                <c:pt idx="855">
                  <c:v>282.0</c:v>
                </c:pt>
                <c:pt idx="856">
                  <c:v>282.0</c:v>
                </c:pt>
                <c:pt idx="857">
                  <c:v>283.0</c:v>
                </c:pt>
                <c:pt idx="858">
                  <c:v>283.0</c:v>
                </c:pt>
                <c:pt idx="859">
                  <c:v>284.0</c:v>
                </c:pt>
                <c:pt idx="860">
                  <c:v>283.0</c:v>
                </c:pt>
                <c:pt idx="861">
                  <c:v>284.0</c:v>
                </c:pt>
                <c:pt idx="862">
                  <c:v>283.0</c:v>
                </c:pt>
                <c:pt idx="863">
                  <c:v>283.0</c:v>
                </c:pt>
                <c:pt idx="864">
                  <c:v>282.0</c:v>
                </c:pt>
                <c:pt idx="865">
                  <c:v>283.0</c:v>
                </c:pt>
                <c:pt idx="866">
                  <c:v>283.0</c:v>
                </c:pt>
                <c:pt idx="867">
                  <c:v>282.0</c:v>
                </c:pt>
                <c:pt idx="868">
                  <c:v>283.0</c:v>
                </c:pt>
                <c:pt idx="869">
                  <c:v>282.0</c:v>
                </c:pt>
                <c:pt idx="870">
                  <c:v>283.0</c:v>
                </c:pt>
                <c:pt idx="871">
                  <c:v>283.0</c:v>
                </c:pt>
                <c:pt idx="872">
                  <c:v>283.0</c:v>
                </c:pt>
                <c:pt idx="873">
                  <c:v>283.0</c:v>
                </c:pt>
                <c:pt idx="874">
                  <c:v>283.0</c:v>
                </c:pt>
                <c:pt idx="875">
                  <c:v>284.0</c:v>
                </c:pt>
                <c:pt idx="876">
                  <c:v>283.0</c:v>
                </c:pt>
                <c:pt idx="877">
                  <c:v>284.0</c:v>
                </c:pt>
                <c:pt idx="878">
                  <c:v>283.0</c:v>
                </c:pt>
                <c:pt idx="879">
                  <c:v>283.0</c:v>
                </c:pt>
                <c:pt idx="880">
                  <c:v>283.0</c:v>
                </c:pt>
                <c:pt idx="881">
                  <c:v>283.0</c:v>
                </c:pt>
                <c:pt idx="882">
                  <c:v>283.0</c:v>
                </c:pt>
                <c:pt idx="883">
                  <c:v>284.0</c:v>
                </c:pt>
                <c:pt idx="884">
                  <c:v>284.0</c:v>
                </c:pt>
                <c:pt idx="885">
                  <c:v>284.0</c:v>
                </c:pt>
                <c:pt idx="886">
                  <c:v>285.0</c:v>
                </c:pt>
                <c:pt idx="887">
                  <c:v>284.0</c:v>
                </c:pt>
                <c:pt idx="888">
                  <c:v>284.0</c:v>
                </c:pt>
                <c:pt idx="889">
                  <c:v>285.0</c:v>
                </c:pt>
                <c:pt idx="890">
                  <c:v>285.0</c:v>
                </c:pt>
                <c:pt idx="891">
                  <c:v>285.0</c:v>
                </c:pt>
                <c:pt idx="892">
                  <c:v>284.0</c:v>
                </c:pt>
                <c:pt idx="893">
                  <c:v>285.0</c:v>
                </c:pt>
                <c:pt idx="894">
                  <c:v>285.0</c:v>
                </c:pt>
                <c:pt idx="895">
                  <c:v>285.0</c:v>
                </c:pt>
                <c:pt idx="896">
                  <c:v>285.0</c:v>
                </c:pt>
                <c:pt idx="897">
                  <c:v>283.0</c:v>
                </c:pt>
                <c:pt idx="898">
                  <c:v>284.0</c:v>
                </c:pt>
                <c:pt idx="899">
                  <c:v>283.0</c:v>
                </c:pt>
                <c:pt idx="900">
                  <c:v>284.0</c:v>
                </c:pt>
                <c:pt idx="901">
                  <c:v>284.0</c:v>
                </c:pt>
                <c:pt idx="902">
                  <c:v>283.0</c:v>
                </c:pt>
                <c:pt idx="903">
                  <c:v>284.0</c:v>
                </c:pt>
                <c:pt idx="904">
                  <c:v>284.0</c:v>
                </c:pt>
                <c:pt idx="905">
                  <c:v>284.0</c:v>
                </c:pt>
                <c:pt idx="906">
                  <c:v>285.0</c:v>
                </c:pt>
                <c:pt idx="907">
                  <c:v>285.0</c:v>
                </c:pt>
                <c:pt idx="908">
                  <c:v>284.0</c:v>
                </c:pt>
                <c:pt idx="909">
                  <c:v>284.0</c:v>
                </c:pt>
                <c:pt idx="910">
                  <c:v>285.0</c:v>
                </c:pt>
                <c:pt idx="911">
                  <c:v>285.0</c:v>
                </c:pt>
                <c:pt idx="912">
                  <c:v>285.0</c:v>
                </c:pt>
                <c:pt idx="913">
                  <c:v>285.0</c:v>
                </c:pt>
                <c:pt idx="914">
                  <c:v>285.0</c:v>
                </c:pt>
                <c:pt idx="915">
                  <c:v>287.0</c:v>
                </c:pt>
                <c:pt idx="916">
                  <c:v>287.0</c:v>
                </c:pt>
                <c:pt idx="917">
                  <c:v>289.0</c:v>
                </c:pt>
                <c:pt idx="918">
                  <c:v>288.0</c:v>
                </c:pt>
                <c:pt idx="919">
                  <c:v>288.0</c:v>
                </c:pt>
                <c:pt idx="920">
                  <c:v>289.0</c:v>
                </c:pt>
                <c:pt idx="921">
                  <c:v>289.0</c:v>
                </c:pt>
                <c:pt idx="922">
                  <c:v>289.0</c:v>
                </c:pt>
                <c:pt idx="923">
                  <c:v>288.0</c:v>
                </c:pt>
                <c:pt idx="924">
                  <c:v>288.0</c:v>
                </c:pt>
                <c:pt idx="925">
                  <c:v>288.0</c:v>
                </c:pt>
                <c:pt idx="926">
                  <c:v>288.0</c:v>
                </c:pt>
                <c:pt idx="927">
                  <c:v>288.0</c:v>
                </c:pt>
                <c:pt idx="928">
                  <c:v>288.0</c:v>
                </c:pt>
                <c:pt idx="929">
                  <c:v>288.0</c:v>
                </c:pt>
                <c:pt idx="930">
                  <c:v>288.0</c:v>
                </c:pt>
                <c:pt idx="931">
                  <c:v>287.0</c:v>
                </c:pt>
                <c:pt idx="932">
                  <c:v>287.0</c:v>
                </c:pt>
                <c:pt idx="933">
                  <c:v>287.0</c:v>
                </c:pt>
                <c:pt idx="934">
                  <c:v>287.0</c:v>
                </c:pt>
                <c:pt idx="935">
                  <c:v>287.0</c:v>
                </c:pt>
                <c:pt idx="936">
                  <c:v>286.0</c:v>
                </c:pt>
                <c:pt idx="937">
                  <c:v>287.0</c:v>
                </c:pt>
                <c:pt idx="938">
                  <c:v>287.0</c:v>
                </c:pt>
                <c:pt idx="939">
                  <c:v>288.0</c:v>
                </c:pt>
                <c:pt idx="940">
                  <c:v>288.0</c:v>
                </c:pt>
                <c:pt idx="941">
                  <c:v>287.0</c:v>
                </c:pt>
                <c:pt idx="942">
                  <c:v>287.0</c:v>
                </c:pt>
                <c:pt idx="943">
                  <c:v>286.0</c:v>
                </c:pt>
                <c:pt idx="944">
                  <c:v>287.0</c:v>
                </c:pt>
                <c:pt idx="945">
                  <c:v>287.0</c:v>
                </c:pt>
                <c:pt idx="946">
                  <c:v>286.0</c:v>
                </c:pt>
                <c:pt idx="947">
                  <c:v>285.0</c:v>
                </c:pt>
                <c:pt idx="948">
                  <c:v>286.0</c:v>
                </c:pt>
                <c:pt idx="949">
                  <c:v>285.0</c:v>
                </c:pt>
                <c:pt idx="950">
                  <c:v>286.0</c:v>
                </c:pt>
                <c:pt idx="951">
                  <c:v>285.0</c:v>
                </c:pt>
                <c:pt idx="952">
                  <c:v>285.0</c:v>
                </c:pt>
                <c:pt idx="953">
                  <c:v>285.0</c:v>
                </c:pt>
                <c:pt idx="954">
                  <c:v>285.0</c:v>
                </c:pt>
                <c:pt idx="955">
                  <c:v>284.0</c:v>
                </c:pt>
                <c:pt idx="956">
                  <c:v>285.0</c:v>
                </c:pt>
                <c:pt idx="957">
                  <c:v>285.0</c:v>
                </c:pt>
                <c:pt idx="958">
                  <c:v>284.0</c:v>
                </c:pt>
                <c:pt idx="959">
                  <c:v>285.0</c:v>
                </c:pt>
                <c:pt idx="960">
                  <c:v>284.0</c:v>
                </c:pt>
                <c:pt idx="961">
                  <c:v>284.0</c:v>
                </c:pt>
                <c:pt idx="962">
                  <c:v>284.0</c:v>
                </c:pt>
                <c:pt idx="963">
                  <c:v>284.0</c:v>
                </c:pt>
                <c:pt idx="964">
                  <c:v>283.0</c:v>
                </c:pt>
                <c:pt idx="965">
                  <c:v>283.0</c:v>
                </c:pt>
                <c:pt idx="966">
                  <c:v>283.0</c:v>
                </c:pt>
                <c:pt idx="967">
                  <c:v>283.0</c:v>
                </c:pt>
                <c:pt idx="968">
                  <c:v>283.0</c:v>
                </c:pt>
                <c:pt idx="969">
                  <c:v>283.0</c:v>
                </c:pt>
                <c:pt idx="970">
                  <c:v>283.0</c:v>
                </c:pt>
                <c:pt idx="971">
                  <c:v>283.0</c:v>
                </c:pt>
                <c:pt idx="972">
                  <c:v>283.0</c:v>
                </c:pt>
                <c:pt idx="973">
                  <c:v>284.0</c:v>
                </c:pt>
                <c:pt idx="974">
                  <c:v>286.0</c:v>
                </c:pt>
                <c:pt idx="975">
                  <c:v>286.0</c:v>
                </c:pt>
                <c:pt idx="976">
                  <c:v>286.0</c:v>
                </c:pt>
                <c:pt idx="977">
                  <c:v>285.0</c:v>
                </c:pt>
                <c:pt idx="978">
                  <c:v>286.0</c:v>
                </c:pt>
                <c:pt idx="979">
                  <c:v>287.0</c:v>
                </c:pt>
                <c:pt idx="980">
                  <c:v>287.0</c:v>
                </c:pt>
                <c:pt idx="981">
                  <c:v>286.0</c:v>
                </c:pt>
                <c:pt idx="982">
                  <c:v>285.0</c:v>
                </c:pt>
                <c:pt idx="983">
                  <c:v>286.0</c:v>
                </c:pt>
                <c:pt idx="984">
                  <c:v>286.0</c:v>
                </c:pt>
                <c:pt idx="985">
                  <c:v>287.0</c:v>
                </c:pt>
                <c:pt idx="986">
                  <c:v>286.0</c:v>
                </c:pt>
                <c:pt idx="987">
                  <c:v>286.0</c:v>
                </c:pt>
                <c:pt idx="988">
                  <c:v>286.0</c:v>
                </c:pt>
                <c:pt idx="989">
                  <c:v>286.0</c:v>
                </c:pt>
                <c:pt idx="990">
                  <c:v>287.0</c:v>
                </c:pt>
                <c:pt idx="991">
                  <c:v>286.0</c:v>
                </c:pt>
                <c:pt idx="992">
                  <c:v>287.0</c:v>
                </c:pt>
                <c:pt idx="993">
                  <c:v>288.0</c:v>
                </c:pt>
                <c:pt idx="994">
                  <c:v>288.0</c:v>
                </c:pt>
                <c:pt idx="995">
                  <c:v>289.0</c:v>
                </c:pt>
                <c:pt idx="996">
                  <c:v>289.0</c:v>
                </c:pt>
                <c:pt idx="997">
                  <c:v>290.0</c:v>
                </c:pt>
                <c:pt idx="998">
                  <c:v>290.0</c:v>
                </c:pt>
                <c:pt idx="999">
                  <c:v>290.0</c:v>
                </c:pt>
                <c:pt idx="1000">
                  <c:v>290.0</c:v>
                </c:pt>
                <c:pt idx="1001">
                  <c:v>290.0</c:v>
                </c:pt>
                <c:pt idx="1002">
                  <c:v>290.0</c:v>
                </c:pt>
                <c:pt idx="1003">
                  <c:v>290.0</c:v>
                </c:pt>
                <c:pt idx="1004">
                  <c:v>290.0</c:v>
                </c:pt>
                <c:pt idx="1005">
                  <c:v>289.0</c:v>
                </c:pt>
                <c:pt idx="1006">
                  <c:v>290.0</c:v>
                </c:pt>
                <c:pt idx="1007">
                  <c:v>291.0</c:v>
                </c:pt>
                <c:pt idx="1008">
                  <c:v>291.0</c:v>
                </c:pt>
                <c:pt idx="1009">
                  <c:v>290.0</c:v>
                </c:pt>
                <c:pt idx="1010">
                  <c:v>291.0</c:v>
                </c:pt>
                <c:pt idx="1011">
                  <c:v>291.0</c:v>
                </c:pt>
                <c:pt idx="1012">
                  <c:v>291.0</c:v>
                </c:pt>
                <c:pt idx="1013">
                  <c:v>292.0</c:v>
                </c:pt>
                <c:pt idx="1014">
                  <c:v>291.0</c:v>
                </c:pt>
                <c:pt idx="1015">
                  <c:v>291.0</c:v>
                </c:pt>
                <c:pt idx="1016">
                  <c:v>290.0</c:v>
                </c:pt>
                <c:pt idx="1017">
                  <c:v>291.0</c:v>
                </c:pt>
                <c:pt idx="1018">
                  <c:v>289.0</c:v>
                </c:pt>
                <c:pt idx="1019">
                  <c:v>289.0</c:v>
                </c:pt>
                <c:pt idx="1020">
                  <c:v>289.0</c:v>
                </c:pt>
                <c:pt idx="1021">
                  <c:v>288.0</c:v>
                </c:pt>
                <c:pt idx="1022">
                  <c:v>287.0</c:v>
                </c:pt>
                <c:pt idx="1023">
                  <c:v>287.0</c:v>
                </c:pt>
                <c:pt idx="1024">
                  <c:v>286.0</c:v>
                </c:pt>
                <c:pt idx="1025">
                  <c:v>287.0</c:v>
                </c:pt>
                <c:pt idx="1026">
                  <c:v>287.0</c:v>
                </c:pt>
                <c:pt idx="1027">
                  <c:v>286.0</c:v>
                </c:pt>
                <c:pt idx="1028">
                  <c:v>285.0</c:v>
                </c:pt>
                <c:pt idx="1029">
                  <c:v>285.0</c:v>
                </c:pt>
                <c:pt idx="1030">
                  <c:v>286.0</c:v>
                </c:pt>
                <c:pt idx="1031">
                  <c:v>286.0</c:v>
                </c:pt>
                <c:pt idx="1032">
                  <c:v>286.0</c:v>
                </c:pt>
                <c:pt idx="1033">
                  <c:v>286.0</c:v>
                </c:pt>
                <c:pt idx="1034">
                  <c:v>287.0</c:v>
                </c:pt>
                <c:pt idx="1035">
                  <c:v>288.0</c:v>
                </c:pt>
                <c:pt idx="1036">
                  <c:v>287.0</c:v>
                </c:pt>
                <c:pt idx="1037">
                  <c:v>287.0</c:v>
                </c:pt>
                <c:pt idx="1038">
                  <c:v>287.0</c:v>
                </c:pt>
                <c:pt idx="1039">
                  <c:v>287.0</c:v>
                </c:pt>
                <c:pt idx="1040">
                  <c:v>288.0</c:v>
                </c:pt>
                <c:pt idx="1041">
                  <c:v>287.0</c:v>
                </c:pt>
                <c:pt idx="1042">
                  <c:v>287.0</c:v>
                </c:pt>
                <c:pt idx="1043">
                  <c:v>286.0</c:v>
                </c:pt>
                <c:pt idx="1044">
                  <c:v>286.0</c:v>
                </c:pt>
                <c:pt idx="1045">
                  <c:v>286.0</c:v>
                </c:pt>
                <c:pt idx="1046">
                  <c:v>285.0</c:v>
                </c:pt>
                <c:pt idx="1047">
                  <c:v>286.0</c:v>
                </c:pt>
                <c:pt idx="1048">
                  <c:v>285.0</c:v>
                </c:pt>
                <c:pt idx="1049">
                  <c:v>286.0</c:v>
                </c:pt>
                <c:pt idx="1050">
                  <c:v>285.0</c:v>
                </c:pt>
                <c:pt idx="1051">
                  <c:v>286.0</c:v>
                </c:pt>
                <c:pt idx="1052">
                  <c:v>286.0</c:v>
                </c:pt>
                <c:pt idx="1053">
                  <c:v>286.0</c:v>
                </c:pt>
                <c:pt idx="1054">
                  <c:v>285.0</c:v>
                </c:pt>
                <c:pt idx="1055">
                  <c:v>285.0</c:v>
                </c:pt>
                <c:pt idx="1056">
                  <c:v>285.0</c:v>
                </c:pt>
                <c:pt idx="1057">
                  <c:v>285.0</c:v>
                </c:pt>
                <c:pt idx="1058">
                  <c:v>285.0</c:v>
                </c:pt>
                <c:pt idx="1059">
                  <c:v>285.0</c:v>
                </c:pt>
                <c:pt idx="1060">
                  <c:v>285.0</c:v>
                </c:pt>
                <c:pt idx="1061">
                  <c:v>285.0</c:v>
                </c:pt>
                <c:pt idx="1062">
                  <c:v>285.0</c:v>
                </c:pt>
                <c:pt idx="1063">
                  <c:v>285.0</c:v>
                </c:pt>
                <c:pt idx="1064">
                  <c:v>285.0</c:v>
                </c:pt>
                <c:pt idx="1065">
                  <c:v>284.0</c:v>
                </c:pt>
                <c:pt idx="1066">
                  <c:v>284.0</c:v>
                </c:pt>
                <c:pt idx="1067">
                  <c:v>284.0</c:v>
                </c:pt>
                <c:pt idx="1068">
                  <c:v>284.0</c:v>
                </c:pt>
                <c:pt idx="1069">
                  <c:v>284.0</c:v>
                </c:pt>
                <c:pt idx="1070">
                  <c:v>284.0</c:v>
                </c:pt>
                <c:pt idx="1071">
                  <c:v>284.0</c:v>
                </c:pt>
                <c:pt idx="1072">
                  <c:v>285.0</c:v>
                </c:pt>
                <c:pt idx="1073">
                  <c:v>285.0</c:v>
                </c:pt>
                <c:pt idx="1074">
                  <c:v>284.0</c:v>
                </c:pt>
                <c:pt idx="1075">
                  <c:v>284.0</c:v>
                </c:pt>
                <c:pt idx="1076">
                  <c:v>284.0</c:v>
                </c:pt>
                <c:pt idx="1077">
                  <c:v>284.0</c:v>
                </c:pt>
                <c:pt idx="1078">
                  <c:v>284.0</c:v>
                </c:pt>
                <c:pt idx="1079">
                  <c:v>284.0</c:v>
                </c:pt>
                <c:pt idx="1080">
                  <c:v>283.0</c:v>
                </c:pt>
                <c:pt idx="1081">
                  <c:v>283.0</c:v>
                </c:pt>
                <c:pt idx="1082">
                  <c:v>284.0</c:v>
                </c:pt>
                <c:pt idx="1083">
                  <c:v>284.0</c:v>
                </c:pt>
                <c:pt idx="1084">
                  <c:v>284.0</c:v>
                </c:pt>
                <c:pt idx="1085">
                  <c:v>284.0</c:v>
                </c:pt>
                <c:pt idx="1086">
                  <c:v>285.0</c:v>
                </c:pt>
                <c:pt idx="1087">
                  <c:v>284.0</c:v>
                </c:pt>
                <c:pt idx="1088">
                  <c:v>285.0</c:v>
                </c:pt>
                <c:pt idx="1089">
                  <c:v>285.0</c:v>
                </c:pt>
                <c:pt idx="1090">
                  <c:v>284.0</c:v>
                </c:pt>
                <c:pt idx="1091">
                  <c:v>284.0</c:v>
                </c:pt>
                <c:pt idx="1092">
                  <c:v>285.0</c:v>
                </c:pt>
                <c:pt idx="1093">
                  <c:v>285.0</c:v>
                </c:pt>
                <c:pt idx="1094">
                  <c:v>285.0</c:v>
                </c:pt>
                <c:pt idx="1095">
                  <c:v>285.0</c:v>
                </c:pt>
                <c:pt idx="1096">
                  <c:v>285.0</c:v>
                </c:pt>
                <c:pt idx="1097">
                  <c:v>285.0</c:v>
                </c:pt>
                <c:pt idx="1098">
                  <c:v>285.0</c:v>
                </c:pt>
                <c:pt idx="1099">
                  <c:v>285.0</c:v>
                </c:pt>
                <c:pt idx="1100">
                  <c:v>284.0</c:v>
                </c:pt>
                <c:pt idx="1101">
                  <c:v>284.0</c:v>
                </c:pt>
                <c:pt idx="1102">
                  <c:v>285.0</c:v>
                </c:pt>
                <c:pt idx="1103">
                  <c:v>284.0</c:v>
                </c:pt>
                <c:pt idx="1104">
                  <c:v>284.0</c:v>
                </c:pt>
                <c:pt idx="1105">
                  <c:v>285.0</c:v>
                </c:pt>
                <c:pt idx="1106">
                  <c:v>283.0</c:v>
                </c:pt>
                <c:pt idx="1107">
                  <c:v>284.0</c:v>
                </c:pt>
                <c:pt idx="1108">
                  <c:v>284.0</c:v>
                </c:pt>
                <c:pt idx="1109">
                  <c:v>285.0</c:v>
                </c:pt>
                <c:pt idx="1110">
                  <c:v>284.0</c:v>
                </c:pt>
                <c:pt idx="1111">
                  <c:v>284.0</c:v>
                </c:pt>
                <c:pt idx="1112">
                  <c:v>284.0</c:v>
                </c:pt>
                <c:pt idx="1113">
                  <c:v>283.0</c:v>
                </c:pt>
                <c:pt idx="1114">
                  <c:v>285.0</c:v>
                </c:pt>
                <c:pt idx="1115">
                  <c:v>284.0</c:v>
                </c:pt>
                <c:pt idx="1116">
                  <c:v>284.0</c:v>
                </c:pt>
                <c:pt idx="1117">
                  <c:v>284.0</c:v>
                </c:pt>
                <c:pt idx="1118">
                  <c:v>284.0</c:v>
                </c:pt>
                <c:pt idx="1119">
                  <c:v>284.0</c:v>
                </c:pt>
                <c:pt idx="1120">
                  <c:v>284.0</c:v>
                </c:pt>
                <c:pt idx="1121">
                  <c:v>284.0</c:v>
                </c:pt>
                <c:pt idx="1122">
                  <c:v>284.0</c:v>
                </c:pt>
                <c:pt idx="1123">
                  <c:v>284.0</c:v>
                </c:pt>
                <c:pt idx="1124">
                  <c:v>284.0</c:v>
                </c:pt>
                <c:pt idx="1125">
                  <c:v>284.0</c:v>
                </c:pt>
                <c:pt idx="1126">
                  <c:v>283.0</c:v>
                </c:pt>
                <c:pt idx="1127">
                  <c:v>284.0</c:v>
                </c:pt>
                <c:pt idx="1128">
                  <c:v>284.0</c:v>
                </c:pt>
                <c:pt idx="1129">
                  <c:v>284.0</c:v>
                </c:pt>
                <c:pt idx="1130">
                  <c:v>283.0</c:v>
                </c:pt>
                <c:pt idx="1131">
                  <c:v>283.0</c:v>
                </c:pt>
                <c:pt idx="1132">
                  <c:v>283.0</c:v>
                </c:pt>
                <c:pt idx="1133">
                  <c:v>283.0</c:v>
                </c:pt>
                <c:pt idx="1134">
                  <c:v>284.0</c:v>
                </c:pt>
                <c:pt idx="1135">
                  <c:v>284.0</c:v>
                </c:pt>
                <c:pt idx="1136">
                  <c:v>284.0</c:v>
                </c:pt>
                <c:pt idx="1137">
                  <c:v>284.0</c:v>
                </c:pt>
                <c:pt idx="1138">
                  <c:v>285.0</c:v>
                </c:pt>
                <c:pt idx="1139">
                  <c:v>284.0</c:v>
                </c:pt>
                <c:pt idx="1140">
                  <c:v>285.0</c:v>
                </c:pt>
                <c:pt idx="1141">
                  <c:v>285.0</c:v>
                </c:pt>
                <c:pt idx="1142">
                  <c:v>284.0</c:v>
                </c:pt>
                <c:pt idx="1143">
                  <c:v>285.0</c:v>
                </c:pt>
                <c:pt idx="1144">
                  <c:v>284.0</c:v>
                </c:pt>
                <c:pt idx="1145">
                  <c:v>284.0</c:v>
                </c:pt>
                <c:pt idx="1146">
                  <c:v>284.0</c:v>
                </c:pt>
                <c:pt idx="1147">
                  <c:v>285.0</c:v>
                </c:pt>
                <c:pt idx="1148">
                  <c:v>285.0</c:v>
                </c:pt>
                <c:pt idx="1149">
                  <c:v>284.0</c:v>
                </c:pt>
                <c:pt idx="1150">
                  <c:v>284.0</c:v>
                </c:pt>
                <c:pt idx="1151">
                  <c:v>284.0</c:v>
                </c:pt>
                <c:pt idx="1152">
                  <c:v>284.0</c:v>
                </c:pt>
                <c:pt idx="1153">
                  <c:v>284.0</c:v>
                </c:pt>
                <c:pt idx="1154">
                  <c:v>283.0</c:v>
                </c:pt>
                <c:pt idx="1155">
                  <c:v>284.0</c:v>
                </c:pt>
                <c:pt idx="1156">
                  <c:v>283.0</c:v>
                </c:pt>
                <c:pt idx="1157">
                  <c:v>283.0</c:v>
                </c:pt>
                <c:pt idx="1158">
                  <c:v>283.0</c:v>
                </c:pt>
                <c:pt idx="1159">
                  <c:v>283.0</c:v>
                </c:pt>
                <c:pt idx="1160">
                  <c:v>284.0</c:v>
                </c:pt>
                <c:pt idx="1161">
                  <c:v>284.0</c:v>
                </c:pt>
                <c:pt idx="1162">
                  <c:v>284.0</c:v>
                </c:pt>
                <c:pt idx="1163">
                  <c:v>283.0</c:v>
                </c:pt>
                <c:pt idx="1164">
                  <c:v>284.0</c:v>
                </c:pt>
                <c:pt idx="1165">
                  <c:v>284.0</c:v>
                </c:pt>
                <c:pt idx="1166">
                  <c:v>284.0</c:v>
                </c:pt>
                <c:pt idx="1167">
                  <c:v>284.0</c:v>
                </c:pt>
                <c:pt idx="1168">
                  <c:v>283.0</c:v>
                </c:pt>
                <c:pt idx="1169">
                  <c:v>284.0</c:v>
                </c:pt>
                <c:pt idx="1170">
                  <c:v>284.0</c:v>
                </c:pt>
                <c:pt idx="1171">
                  <c:v>283.0</c:v>
                </c:pt>
                <c:pt idx="1172">
                  <c:v>283.0</c:v>
                </c:pt>
                <c:pt idx="1173">
                  <c:v>283.0</c:v>
                </c:pt>
                <c:pt idx="1174">
                  <c:v>284.0</c:v>
                </c:pt>
                <c:pt idx="1175">
                  <c:v>284.0</c:v>
                </c:pt>
                <c:pt idx="1176">
                  <c:v>284.0</c:v>
                </c:pt>
                <c:pt idx="1177">
                  <c:v>284.0</c:v>
                </c:pt>
                <c:pt idx="1178">
                  <c:v>283.0</c:v>
                </c:pt>
                <c:pt idx="1179">
                  <c:v>284.0</c:v>
                </c:pt>
                <c:pt idx="1180">
                  <c:v>284.0</c:v>
                </c:pt>
                <c:pt idx="1181">
                  <c:v>284.0</c:v>
                </c:pt>
                <c:pt idx="1182">
                  <c:v>284.0</c:v>
                </c:pt>
                <c:pt idx="1183">
                  <c:v>283.0</c:v>
                </c:pt>
                <c:pt idx="1184">
                  <c:v>284.0</c:v>
                </c:pt>
                <c:pt idx="1185">
                  <c:v>284.0</c:v>
                </c:pt>
                <c:pt idx="1186">
                  <c:v>284.0</c:v>
                </c:pt>
                <c:pt idx="1187">
                  <c:v>283.0</c:v>
                </c:pt>
                <c:pt idx="1188">
                  <c:v>284.0</c:v>
                </c:pt>
                <c:pt idx="1189">
                  <c:v>284.0</c:v>
                </c:pt>
                <c:pt idx="1190">
                  <c:v>284.0</c:v>
                </c:pt>
                <c:pt idx="1191">
                  <c:v>284.0</c:v>
                </c:pt>
                <c:pt idx="1192">
                  <c:v>284.0</c:v>
                </c:pt>
                <c:pt idx="1193">
                  <c:v>284.0</c:v>
                </c:pt>
                <c:pt idx="1194">
                  <c:v>283.0</c:v>
                </c:pt>
                <c:pt idx="1195">
                  <c:v>284.0</c:v>
                </c:pt>
                <c:pt idx="1196">
                  <c:v>283.0</c:v>
                </c:pt>
                <c:pt idx="1197">
                  <c:v>283.0</c:v>
                </c:pt>
                <c:pt idx="1198">
                  <c:v>283.0</c:v>
                </c:pt>
                <c:pt idx="1199">
                  <c:v>283.0</c:v>
                </c:pt>
                <c:pt idx="1200">
                  <c:v>283.0</c:v>
                </c:pt>
              </c:numCache>
            </c:numRef>
          </c:yVal>
          <c:smooth val="1"/>
        </c:ser>
        <c:axId val="623078568"/>
        <c:axId val="628808280"/>
      </c:scatterChart>
      <c:scatterChart>
        <c:scatterStyle val="smoothMarker"/>
        <c:ser>
          <c:idx val="1"/>
          <c:order val="1"/>
          <c:tx>
            <c:v>Power</c:v>
          </c:tx>
          <c:marker>
            <c:symbol val="square"/>
            <c:size val="2"/>
          </c:marker>
          <c:xVal>
            <c:numRef>
              <c:f>PerfPlots!$A$4:$A$1204</c:f>
              <c:numCache>
                <c:formatCode>General</c:formatCode>
                <c:ptCount val="1201"/>
                <c:pt idx="0">
                  <c:v>0.0</c:v>
                </c:pt>
                <c:pt idx="1">
                  <c:v>0.2</c:v>
                </c:pt>
                <c:pt idx="2">
                  <c:v>0.4</c:v>
                </c:pt>
                <c:pt idx="3">
                  <c:v>0.600000000000001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2.0</c:v>
                </c:pt>
                <c:pt idx="11">
                  <c:v>2.2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3.0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4.0</c:v>
                </c:pt>
                <c:pt idx="21">
                  <c:v>4.2</c:v>
                </c:pt>
                <c:pt idx="22">
                  <c:v>4.4</c:v>
                </c:pt>
                <c:pt idx="23">
                  <c:v>4.6</c:v>
                </c:pt>
                <c:pt idx="24">
                  <c:v>4.8</c:v>
                </c:pt>
                <c:pt idx="25">
                  <c:v>5.0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6.0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7.0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8.0</c:v>
                </c:pt>
                <c:pt idx="41">
                  <c:v>8.200000000000001</c:v>
                </c:pt>
                <c:pt idx="42">
                  <c:v>8.4</c:v>
                </c:pt>
                <c:pt idx="43">
                  <c:v>8.6</c:v>
                </c:pt>
                <c:pt idx="44">
                  <c:v>8.8</c:v>
                </c:pt>
                <c:pt idx="45">
                  <c:v>9.0</c:v>
                </c:pt>
                <c:pt idx="46">
                  <c:v>9.200000000000001</c:v>
                </c:pt>
                <c:pt idx="47">
                  <c:v>9.4</c:v>
                </c:pt>
                <c:pt idx="48">
                  <c:v>9.6</c:v>
                </c:pt>
                <c:pt idx="49">
                  <c:v>9.8</c:v>
                </c:pt>
                <c:pt idx="50">
                  <c:v>10.0</c:v>
                </c:pt>
                <c:pt idx="51">
                  <c:v>10.2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11.0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12.0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13.0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14.0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15.0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16.0</c:v>
                </c:pt>
                <c:pt idx="81">
                  <c:v>16.2</c:v>
                </c:pt>
                <c:pt idx="82">
                  <c:v>16.4</c:v>
                </c:pt>
                <c:pt idx="83">
                  <c:v>16.6</c:v>
                </c:pt>
                <c:pt idx="84">
                  <c:v>16.8</c:v>
                </c:pt>
                <c:pt idx="85">
                  <c:v>17.0</c:v>
                </c:pt>
                <c:pt idx="86">
                  <c:v>17.2</c:v>
                </c:pt>
                <c:pt idx="87">
                  <c:v>17.4</c:v>
                </c:pt>
                <c:pt idx="88">
                  <c:v>17.6</c:v>
                </c:pt>
                <c:pt idx="89">
                  <c:v>17.8</c:v>
                </c:pt>
                <c:pt idx="90">
                  <c:v>18.0</c:v>
                </c:pt>
                <c:pt idx="91">
                  <c:v>18.2</c:v>
                </c:pt>
                <c:pt idx="92">
                  <c:v>18.4</c:v>
                </c:pt>
                <c:pt idx="93">
                  <c:v>18.6</c:v>
                </c:pt>
                <c:pt idx="94">
                  <c:v>18.8</c:v>
                </c:pt>
                <c:pt idx="95">
                  <c:v>19.0</c:v>
                </c:pt>
                <c:pt idx="96">
                  <c:v>19.2</c:v>
                </c:pt>
                <c:pt idx="97">
                  <c:v>19.4</c:v>
                </c:pt>
                <c:pt idx="98">
                  <c:v>19.6</c:v>
                </c:pt>
                <c:pt idx="99">
                  <c:v>19.8</c:v>
                </c:pt>
                <c:pt idx="100">
                  <c:v>20.0</c:v>
                </c:pt>
                <c:pt idx="101">
                  <c:v>20.2</c:v>
                </c:pt>
                <c:pt idx="102">
                  <c:v>20.4</c:v>
                </c:pt>
                <c:pt idx="103">
                  <c:v>20.6</c:v>
                </c:pt>
                <c:pt idx="104">
                  <c:v>20.8</c:v>
                </c:pt>
                <c:pt idx="105">
                  <c:v>21.0</c:v>
                </c:pt>
                <c:pt idx="106">
                  <c:v>21.2</c:v>
                </c:pt>
                <c:pt idx="107">
                  <c:v>21.4</c:v>
                </c:pt>
                <c:pt idx="108">
                  <c:v>21.6</c:v>
                </c:pt>
                <c:pt idx="109">
                  <c:v>21.8</c:v>
                </c:pt>
                <c:pt idx="110">
                  <c:v>22.0</c:v>
                </c:pt>
                <c:pt idx="111">
                  <c:v>22.2</c:v>
                </c:pt>
                <c:pt idx="112">
                  <c:v>22.4</c:v>
                </c:pt>
                <c:pt idx="113">
                  <c:v>22.6</c:v>
                </c:pt>
                <c:pt idx="114">
                  <c:v>22.8</c:v>
                </c:pt>
                <c:pt idx="115">
                  <c:v>23.0</c:v>
                </c:pt>
                <c:pt idx="116">
                  <c:v>23.2</c:v>
                </c:pt>
                <c:pt idx="117">
                  <c:v>23.4</c:v>
                </c:pt>
                <c:pt idx="118">
                  <c:v>23.6</c:v>
                </c:pt>
                <c:pt idx="119">
                  <c:v>23.8</c:v>
                </c:pt>
                <c:pt idx="120">
                  <c:v>24.0</c:v>
                </c:pt>
                <c:pt idx="121">
                  <c:v>24.2</c:v>
                </c:pt>
                <c:pt idx="122">
                  <c:v>24.4</c:v>
                </c:pt>
                <c:pt idx="123">
                  <c:v>24.6</c:v>
                </c:pt>
                <c:pt idx="124">
                  <c:v>24.8</c:v>
                </c:pt>
                <c:pt idx="125">
                  <c:v>25.0</c:v>
                </c:pt>
                <c:pt idx="126">
                  <c:v>25.2</c:v>
                </c:pt>
                <c:pt idx="127">
                  <c:v>25.4</c:v>
                </c:pt>
                <c:pt idx="128">
                  <c:v>25.6</c:v>
                </c:pt>
                <c:pt idx="129">
                  <c:v>25.8</c:v>
                </c:pt>
                <c:pt idx="130">
                  <c:v>26.0</c:v>
                </c:pt>
                <c:pt idx="131">
                  <c:v>26.2</c:v>
                </c:pt>
                <c:pt idx="132">
                  <c:v>26.4</c:v>
                </c:pt>
                <c:pt idx="133">
                  <c:v>26.6</c:v>
                </c:pt>
                <c:pt idx="134">
                  <c:v>26.8</c:v>
                </c:pt>
                <c:pt idx="135">
                  <c:v>27.0</c:v>
                </c:pt>
                <c:pt idx="136">
                  <c:v>27.2</c:v>
                </c:pt>
                <c:pt idx="137">
                  <c:v>27.4</c:v>
                </c:pt>
                <c:pt idx="138">
                  <c:v>27.6</c:v>
                </c:pt>
                <c:pt idx="139">
                  <c:v>27.8</c:v>
                </c:pt>
                <c:pt idx="140">
                  <c:v>28.0</c:v>
                </c:pt>
                <c:pt idx="141">
                  <c:v>28.2</c:v>
                </c:pt>
                <c:pt idx="142">
                  <c:v>28.4</c:v>
                </c:pt>
                <c:pt idx="143">
                  <c:v>28.6</c:v>
                </c:pt>
                <c:pt idx="144">
                  <c:v>28.8</c:v>
                </c:pt>
                <c:pt idx="145">
                  <c:v>29.0</c:v>
                </c:pt>
                <c:pt idx="146">
                  <c:v>29.2</c:v>
                </c:pt>
                <c:pt idx="147">
                  <c:v>29.4</c:v>
                </c:pt>
                <c:pt idx="148">
                  <c:v>29.6</c:v>
                </c:pt>
                <c:pt idx="149">
                  <c:v>29.8</c:v>
                </c:pt>
                <c:pt idx="150">
                  <c:v>30.0</c:v>
                </c:pt>
                <c:pt idx="151">
                  <c:v>30.2</c:v>
                </c:pt>
                <c:pt idx="152">
                  <c:v>30.4</c:v>
                </c:pt>
                <c:pt idx="153">
                  <c:v>30.6</c:v>
                </c:pt>
                <c:pt idx="154">
                  <c:v>30.8</c:v>
                </c:pt>
                <c:pt idx="155">
                  <c:v>31.0</c:v>
                </c:pt>
                <c:pt idx="156">
                  <c:v>31.2</c:v>
                </c:pt>
                <c:pt idx="157">
                  <c:v>31.4</c:v>
                </c:pt>
                <c:pt idx="158">
                  <c:v>31.6</c:v>
                </c:pt>
                <c:pt idx="159">
                  <c:v>31.8</c:v>
                </c:pt>
                <c:pt idx="160">
                  <c:v>32.0</c:v>
                </c:pt>
                <c:pt idx="161">
                  <c:v>32.2</c:v>
                </c:pt>
                <c:pt idx="162">
                  <c:v>32.4</c:v>
                </c:pt>
                <c:pt idx="163">
                  <c:v>32.6</c:v>
                </c:pt>
                <c:pt idx="164">
                  <c:v>32.8</c:v>
                </c:pt>
                <c:pt idx="165">
                  <c:v>33.0</c:v>
                </c:pt>
                <c:pt idx="166">
                  <c:v>33.2</c:v>
                </c:pt>
                <c:pt idx="167">
                  <c:v>33.4</c:v>
                </c:pt>
                <c:pt idx="168">
                  <c:v>33.6</c:v>
                </c:pt>
                <c:pt idx="169">
                  <c:v>33.8</c:v>
                </c:pt>
                <c:pt idx="170">
                  <c:v>34.0</c:v>
                </c:pt>
                <c:pt idx="171">
                  <c:v>34.2</c:v>
                </c:pt>
                <c:pt idx="172">
                  <c:v>34.4</c:v>
                </c:pt>
                <c:pt idx="173">
                  <c:v>34.6</c:v>
                </c:pt>
                <c:pt idx="174">
                  <c:v>34.8</c:v>
                </c:pt>
                <c:pt idx="175">
                  <c:v>35.0</c:v>
                </c:pt>
                <c:pt idx="176">
                  <c:v>35.2</c:v>
                </c:pt>
                <c:pt idx="177">
                  <c:v>35.4</c:v>
                </c:pt>
                <c:pt idx="178">
                  <c:v>35.6</c:v>
                </c:pt>
                <c:pt idx="179">
                  <c:v>35.8</c:v>
                </c:pt>
                <c:pt idx="180">
                  <c:v>36.0</c:v>
                </c:pt>
                <c:pt idx="181">
                  <c:v>36.2</c:v>
                </c:pt>
                <c:pt idx="182">
                  <c:v>36.4</c:v>
                </c:pt>
                <c:pt idx="183">
                  <c:v>36.6</c:v>
                </c:pt>
                <c:pt idx="184">
                  <c:v>36.8</c:v>
                </c:pt>
                <c:pt idx="185">
                  <c:v>37.0</c:v>
                </c:pt>
                <c:pt idx="186">
                  <c:v>37.2</c:v>
                </c:pt>
                <c:pt idx="187">
                  <c:v>37.4</c:v>
                </c:pt>
                <c:pt idx="188">
                  <c:v>37.6</c:v>
                </c:pt>
                <c:pt idx="189">
                  <c:v>37.8</c:v>
                </c:pt>
                <c:pt idx="190">
                  <c:v>38.0</c:v>
                </c:pt>
                <c:pt idx="191">
                  <c:v>38.2</c:v>
                </c:pt>
                <c:pt idx="192">
                  <c:v>38.4</c:v>
                </c:pt>
                <c:pt idx="193">
                  <c:v>38.6</c:v>
                </c:pt>
                <c:pt idx="194">
                  <c:v>38.8</c:v>
                </c:pt>
                <c:pt idx="195">
                  <c:v>39.0</c:v>
                </c:pt>
                <c:pt idx="196">
                  <c:v>39.2</c:v>
                </c:pt>
                <c:pt idx="197">
                  <c:v>39.4</c:v>
                </c:pt>
                <c:pt idx="198">
                  <c:v>39.6</c:v>
                </c:pt>
                <c:pt idx="199">
                  <c:v>39.8</c:v>
                </c:pt>
                <c:pt idx="200">
                  <c:v>40.0</c:v>
                </c:pt>
                <c:pt idx="201">
                  <c:v>40.2</c:v>
                </c:pt>
                <c:pt idx="202">
                  <c:v>40.4</c:v>
                </c:pt>
                <c:pt idx="203">
                  <c:v>40.6</c:v>
                </c:pt>
                <c:pt idx="204">
                  <c:v>40.8</c:v>
                </c:pt>
                <c:pt idx="205">
                  <c:v>41.0</c:v>
                </c:pt>
                <c:pt idx="206">
                  <c:v>41.2</c:v>
                </c:pt>
                <c:pt idx="207">
                  <c:v>41.4</c:v>
                </c:pt>
                <c:pt idx="208">
                  <c:v>41.6</c:v>
                </c:pt>
                <c:pt idx="209">
                  <c:v>41.8</c:v>
                </c:pt>
                <c:pt idx="210">
                  <c:v>42.0</c:v>
                </c:pt>
                <c:pt idx="211">
                  <c:v>42.2</c:v>
                </c:pt>
                <c:pt idx="212">
                  <c:v>42.4</c:v>
                </c:pt>
                <c:pt idx="213">
                  <c:v>42.6</c:v>
                </c:pt>
                <c:pt idx="214">
                  <c:v>42.8</c:v>
                </c:pt>
                <c:pt idx="215">
                  <c:v>43.0</c:v>
                </c:pt>
                <c:pt idx="216">
                  <c:v>43.2</c:v>
                </c:pt>
                <c:pt idx="217">
                  <c:v>43.4</c:v>
                </c:pt>
                <c:pt idx="218">
                  <c:v>43.6</c:v>
                </c:pt>
                <c:pt idx="219">
                  <c:v>43.8</c:v>
                </c:pt>
                <c:pt idx="220">
                  <c:v>44.0</c:v>
                </c:pt>
                <c:pt idx="221">
                  <c:v>44.2</c:v>
                </c:pt>
                <c:pt idx="222">
                  <c:v>44.4</c:v>
                </c:pt>
                <c:pt idx="223">
                  <c:v>44.6</c:v>
                </c:pt>
                <c:pt idx="224">
                  <c:v>44.8</c:v>
                </c:pt>
                <c:pt idx="225">
                  <c:v>45.0</c:v>
                </c:pt>
                <c:pt idx="226">
                  <c:v>45.2</c:v>
                </c:pt>
                <c:pt idx="227">
                  <c:v>45.4</c:v>
                </c:pt>
                <c:pt idx="228">
                  <c:v>45.6</c:v>
                </c:pt>
                <c:pt idx="229">
                  <c:v>45.8</c:v>
                </c:pt>
                <c:pt idx="230">
                  <c:v>46.0</c:v>
                </c:pt>
                <c:pt idx="231">
                  <c:v>46.2</c:v>
                </c:pt>
                <c:pt idx="232">
                  <c:v>46.4</c:v>
                </c:pt>
                <c:pt idx="233">
                  <c:v>46.6</c:v>
                </c:pt>
                <c:pt idx="234">
                  <c:v>46.8</c:v>
                </c:pt>
                <c:pt idx="235">
                  <c:v>47.0</c:v>
                </c:pt>
                <c:pt idx="236">
                  <c:v>47.2</c:v>
                </c:pt>
                <c:pt idx="237">
                  <c:v>47.4</c:v>
                </c:pt>
                <c:pt idx="238">
                  <c:v>47.6</c:v>
                </c:pt>
                <c:pt idx="239">
                  <c:v>47.8</c:v>
                </c:pt>
                <c:pt idx="240">
                  <c:v>48.0</c:v>
                </c:pt>
                <c:pt idx="241">
                  <c:v>48.2</c:v>
                </c:pt>
                <c:pt idx="242">
                  <c:v>48.4</c:v>
                </c:pt>
                <c:pt idx="243">
                  <c:v>48.6</c:v>
                </c:pt>
                <c:pt idx="244">
                  <c:v>48.8</c:v>
                </c:pt>
                <c:pt idx="245">
                  <c:v>49.0</c:v>
                </c:pt>
                <c:pt idx="246">
                  <c:v>49.2</c:v>
                </c:pt>
                <c:pt idx="247">
                  <c:v>49.4</c:v>
                </c:pt>
                <c:pt idx="248">
                  <c:v>49.6</c:v>
                </c:pt>
                <c:pt idx="249">
                  <c:v>49.8</c:v>
                </c:pt>
                <c:pt idx="250">
                  <c:v>50.0</c:v>
                </c:pt>
                <c:pt idx="251">
                  <c:v>50.2</c:v>
                </c:pt>
                <c:pt idx="252">
                  <c:v>50.4</c:v>
                </c:pt>
                <c:pt idx="253">
                  <c:v>50.6</c:v>
                </c:pt>
                <c:pt idx="254">
                  <c:v>50.8</c:v>
                </c:pt>
                <c:pt idx="255">
                  <c:v>51.0</c:v>
                </c:pt>
                <c:pt idx="256">
                  <c:v>51.2</c:v>
                </c:pt>
                <c:pt idx="257">
                  <c:v>51.4</c:v>
                </c:pt>
                <c:pt idx="258">
                  <c:v>51.6</c:v>
                </c:pt>
                <c:pt idx="259">
                  <c:v>51.8</c:v>
                </c:pt>
                <c:pt idx="260">
                  <c:v>52.0</c:v>
                </c:pt>
                <c:pt idx="261">
                  <c:v>52.2</c:v>
                </c:pt>
                <c:pt idx="262">
                  <c:v>52.4</c:v>
                </c:pt>
                <c:pt idx="263">
                  <c:v>52.6</c:v>
                </c:pt>
                <c:pt idx="264">
                  <c:v>52.8</c:v>
                </c:pt>
                <c:pt idx="265">
                  <c:v>53.0</c:v>
                </c:pt>
                <c:pt idx="266">
                  <c:v>53.2</c:v>
                </c:pt>
                <c:pt idx="267">
                  <c:v>53.4</c:v>
                </c:pt>
                <c:pt idx="268">
                  <c:v>53.6</c:v>
                </c:pt>
                <c:pt idx="269">
                  <c:v>53.8</c:v>
                </c:pt>
                <c:pt idx="270">
                  <c:v>54.0</c:v>
                </c:pt>
                <c:pt idx="271">
                  <c:v>54.2</c:v>
                </c:pt>
                <c:pt idx="272">
                  <c:v>54.4</c:v>
                </c:pt>
                <c:pt idx="273">
                  <c:v>54.6</c:v>
                </c:pt>
                <c:pt idx="274">
                  <c:v>54.8</c:v>
                </c:pt>
                <c:pt idx="275">
                  <c:v>55.0</c:v>
                </c:pt>
                <c:pt idx="276">
                  <c:v>55.2</c:v>
                </c:pt>
                <c:pt idx="277">
                  <c:v>55.4</c:v>
                </c:pt>
                <c:pt idx="278">
                  <c:v>55.6</c:v>
                </c:pt>
                <c:pt idx="279">
                  <c:v>55.8</c:v>
                </c:pt>
                <c:pt idx="280">
                  <c:v>56.0</c:v>
                </c:pt>
                <c:pt idx="281">
                  <c:v>56.2</c:v>
                </c:pt>
                <c:pt idx="282">
                  <c:v>56.4</c:v>
                </c:pt>
                <c:pt idx="283">
                  <c:v>56.6</c:v>
                </c:pt>
                <c:pt idx="284">
                  <c:v>56.8</c:v>
                </c:pt>
                <c:pt idx="285">
                  <c:v>57.0</c:v>
                </c:pt>
                <c:pt idx="286">
                  <c:v>57.2</c:v>
                </c:pt>
                <c:pt idx="287">
                  <c:v>57.4</c:v>
                </c:pt>
                <c:pt idx="288">
                  <c:v>57.6</c:v>
                </c:pt>
                <c:pt idx="289">
                  <c:v>57.8</c:v>
                </c:pt>
                <c:pt idx="290">
                  <c:v>58.0</c:v>
                </c:pt>
                <c:pt idx="291">
                  <c:v>58.2</c:v>
                </c:pt>
                <c:pt idx="292">
                  <c:v>58.4</c:v>
                </c:pt>
                <c:pt idx="293">
                  <c:v>58.6</c:v>
                </c:pt>
                <c:pt idx="294">
                  <c:v>58.8</c:v>
                </c:pt>
                <c:pt idx="295">
                  <c:v>59.0</c:v>
                </c:pt>
                <c:pt idx="296">
                  <c:v>59.2</c:v>
                </c:pt>
                <c:pt idx="297">
                  <c:v>59.4</c:v>
                </c:pt>
                <c:pt idx="298">
                  <c:v>59.6</c:v>
                </c:pt>
                <c:pt idx="299">
                  <c:v>59.8</c:v>
                </c:pt>
                <c:pt idx="300">
                  <c:v>60.0</c:v>
                </c:pt>
                <c:pt idx="301">
                  <c:v>60.2</c:v>
                </c:pt>
                <c:pt idx="302">
                  <c:v>60.4</c:v>
                </c:pt>
                <c:pt idx="303">
                  <c:v>60.6</c:v>
                </c:pt>
                <c:pt idx="304">
                  <c:v>60.8</c:v>
                </c:pt>
                <c:pt idx="305">
                  <c:v>61.0</c:v>
                </c:pt>
                <c:pt idx="306">
                  <c:v>61.2</c:v>
                </c:pt>
                <c:pt idx="307">
                  <c:v>61.4</c:v>
                </c:pt>
                <c:pt idx="308">
                  <c:v>61.6</c:v>
                </c:pt>
                <c:pt idx="309">
                  <c:v>61.8</c:v>
                </c:pt>
                <c:pt idx="310">
                  <c:v>62.0</c:v>
                </c:pt>
                <c:pt idx="311">
                  <c:v>62.2</c:v>
                </c:pt>
                <c:pt idx="312">
                  <c:v>62.4</c:v>
                </c:pt>
                <c:pt idx="313">
                  <c:v>62.6</c:v>
                </c:pt>
                <c:pt idx="314">
                  <c:v>62.8</c:v>
                </c:pt>
                <c:pt idx="315">
                  <c:v>63.0</c:v>
                </c:pt>
                <c:pt idx="316">
                  <c:v>63.2</c:v>
                </c:pt>
                <c:pt idx="317">
                  <c:v>63.4</c:v>
                </c:pt>
                <c:pt idx="318">
                  <c:v>63.6</c:v>
                </c:pt>
                <c:pt idx="319">
                  <c:v>63.8</c:v>
                </c:pt>
                <c:pt idx="320">
                  <c:v>64.0</c:v>
                </c:pt>
                <c:pt idx="321">
                  <c:v>64.2</c:v>
                </c:pt>
                <c:pt idx="322">
                  <c:v>64.4</c:v>
                </c:pt>
                <c:pt idx="323">
                  <c:v>64.6</c:v>
                </c:pt>
                <c:pt idx="324">
                  <c:v>64.8</c:v>
                </c:pt>
                <c:pt idx="325">
                  <c:v>65.0</c:v>
                </c:pt>
                <c:pt idx="326">
                  <c:v>65.2</c:v>
                </c:pt>
                <c:pt idx="327">
                  <c:v>65.4</c:v>
                </c:pt>
                <c:pt idx="328">
                  <c:v>65.6</c:v>
                </c:pt>
                <c:pt idx="329">
                  <c:v>65.8</c:v>
                </c:pt>
                <c:pt idx="330">
                  <c:v>66.0</c:v>
                </c:pt>
                <c:pt idx="331">
                  <c:v>66.2</c:v>
                </c:pt>
                <c:pt idx="332">
                  <c:v>66.4</c:v>
                </c:pt>
                <c:pt idx="333">
                  <c:v>66.6</c:v>
                </c:pt>
                <c:pt idx="334">
                  <c:v>66.8</c:v>
                </c:pt>
                <c:pt idx="335">
                  <c:v>67.0</c:v>
                </c:pt>
                <c:pt idx="336">
                  <c:v>67.2</c:v>
                </c:pt>
                <c:pt idx="337">
                  <c:v>67.4</c:v>
                </c:pt>
                <c:pt idx="338">
                  <c:v>67.6</c:v>
                </c:pt>
                <c:pt idx="339">
                  <c:v>67.8</c:v>
                </c:pt>
                <c:pt idx="340">
                  <c:v>68.0</c:v>
                </c:pt>
                <c:pt idx="341">
                  <c:v>68.2</c:v>
                </c:pt>
                <c:pt idx="342">
                  <c:v>68.4</c:v>
                </c:pt>
                <c:pt idx="343">
                  <c:v>68.6</c:v>
                </c:pt>
                <c:pt idx="344">
                  <c:v>68.8</c:v>
                </c:pt>
                <c:pt idx="345">
                  <c:v>69.0</c:v>
                </c:pt>
                <c:pt idx="346">
                  <c:v>69.2</c:v>
                </c:pt>
                <c:pt idx="347">
                  <c:v>69.4</c:v>
                </c:pt>
                <c:pt idx="348">
                  <c:v>69.6</c:v>
                </c:pt>
                <c:pt idx="349">
                  <c:v>69.8</c:v>
                </c:pt>
                <c:pt idx="350">
                  <c:v>70.0</c:v>
                </c:pt>
                <c:pt idx="351">
                  <c:v>70.2</c:v>
                </c:pt>
                <c:pt idx="352">
                  <c:v>70.4</c:v>
                </c:pt>
                <c:pt idx="353">
                  <c:v>70.6</c:v>
                </c:pt>
                <c:pt idx="354">
                  <c:v>70.8</c:v>
                </c:pt>
                <c:pt idx="355">
                  <c:v>71.0</c:v>
                </c:pt>
                <c:pt idx="356">
                  <c:v>71.2</c:v>
                </c:pt>
                <c:pt idx="357">
                  <c:v>71.4</c:v>
                </c:pt>
                <c:pt idx="358">
                  <c:v>71.6</c:v>
                </c:pt>
                <c:pt idx="359">
                  <c:v>71.8</c:v>
                </c:pt>
                <c:pt idx="360">
                  <c:v>72.0</c:v>
                </c:pt>
                <c:pt idx="361">
                  <c:v>72.2</c:v>
                </c:pt>
                <c:pt idx="362">
                  <c:v>72.4</c:v>
                </c:pt>
                <c:pt idx="363">
                  <c:v>72.6</c:v>
                </c:pt>
                <c:pt idx="364">
                  <c:v>72.8</c:v>
                </c:pt>
                <c:pt idx="365">
                  <c:v>73.0</c:v>
                </c:pt>
                <c:pt idx="366">
                  <c:v>73.2</c:v>
                </c:pt>
                <c:pt idx="367">
                  <c:v>73.4</c:v>
                </c:pt>
                <c:pt idx="368">
                  <c:v>73.6</c:v>
                </c:pt>
                <c:pt idx="369">
                  <c:v>73.8</c:v>
                </c:pt>
                <c:pt idx="370">
                  <c:v>74.0</c:v>
                </c:pt>
                <c:pt idx="371">
                  <c:v>74.2</c:v>
                </c:pt>
                <c:pt idx="372">
                  <c:v>74.4</c:v>
                </c:pt>
                <c:pt idx="373">
                  <c:v>74.6</c:v>
                </c:pt>
                <c:pt idx="374">
                  <c:v>74.8</c:v>
                </c:pt>
                <c:pt idx="375">
                  <c:v>75.0</c:v>
                </c:pt>
                <c:pt idx="376">
                  <c:v>75.2</c:v>
                </c:pt>
                <c:pt idx="377">
                  <c:v>75.4</c:v>
                </c:pt>
                <c:pt idx="378">
                  <c:v>75.6</c:v>
                </c:pt>
                <c:pt idx="379">
                  <c:v>75.8</c:v>
                </c:pt>
                <c:pt idx="380">
                  <c:v>76.0</c:v>
                </c:pt>
                <c:pt idx="381">
                  <c:v>76.2</c:v>
                </c:pt>
                <c:pt idx="382">
                  <c:v>76.4</c:v>
                </c:pt>
                <c:pt idx="383">
                  <c:v>76.6</c:v>
                </c:pt>
                <c:pt idx="384">
                  <c:v>76.8</c:v>
                </c:pt>
                <c:pt idx="385">
                  <c:v>77.0</c:v>
                </c:pt>
                <c:pt idx="386">
                  <c:v>77.2</c:v>
                </c:pt>
                <c:pt idx="387">
                  <c:v>77.4</c:v>
                </c:pt>
                <c:pt idx="388">
                  <c:v>77.6</c:v>
                </c:pt>
                <c:pt idx="389">
                  <c:v>77.8</c:v>
                </c:pt>
                <c:pt idx="390">
                  <c:v>78.0</c:v>
                </c:pt>
                <c:pt idx="391">
                  <c:v>78.2</c:v>
                </c:pt>
                <c:pt idx="392">
                  <c:v>78.4</c:v>
                </c:pt>
                <c:pt idx="393">
                  <c:v>78.6</c:v>
                </c:pt>
                <c:pt idx="394">
                  <c:v>78.8</c:v>
                </c:pt>
                <c:pt idx="395">
                  <c:v>79.0</c:v>
                </c:pt>
                <c:pt idx="396">
                  <c:v>79.2</c:v>
                </c:pt>
                <c:pt idx="397">
                  <c:v>79.4</c:v>
                </c:pt>
                <c:pt idx="398">
                  <c:v>79.6</c:v>
                </c:pt>
                <c:pt idx="399">
                  <c:v>79.8</c:v>
                </c:pt>
                <c:pt idx="400">
                  <c:v>80.0</c:v>
                </c:pt>
                <c:pt idx="401">
                  <c:v>80.2</c:v>
                </c:pt>
                <c:pt idx="402">
                  <c:v>80.4</c:v>
                </c:pt>
                <c:pt idx="403">
                  <c:v>80.6</c:v>
                </c:pt>
                <c:pt idx="404">
                  <c:v>80.8</c:v>
                </c:pt>
                <c:pt idx="405">
                  <c:v>81.0</c:v>
                </c:pt>
                <c:pt idx="406">
                  <c:v>81.2</c:v>
                </c:pt>
                <c:pt idx="407">
                  <c:v>81.4</c:v>
                </c:pt>
                <c:pt idx="408">
                  <c:v>81.6</c:v>
                </c:pt>
                <c:pt idx="409">
                  <c:v>81.8</c:v>
                </c:pt>
                <c:pt idx="410">
                  <c:v>82.0</c:v>
                </c:pt>
                <c:pt idx="411">
                  <c:v>82.2</c:v>
                </c:pt>
                <c:pt idx="412">
                  <c:v>82.4</c:v>
                </c:pt>
                <c:pt idx="413">
                  <c:v>82.6</c:v>
                </c:pt>
                <c:pt idx="414">
                  <c:v>82.8</c:v>
                </c:pt>
                <c:pt idx="415">
                  <c:v>83.0</c:v>
                </c:pt>
                <c:pt idx="416">
                  <c:v>83.2</c:v>
                </c:pt>
                <c:pt idx="417">
                  <c:v>83.4</c:v>
                </c:pt>
                <c:pt idx="418">
                  <c:v>83.6</c:v>
                </c:pt>
                <c:pt idx="419">
                  <c:v>83.8</c:v>
                </c:pt>
                <c:pt idx="420">
                  <c:v>84.0</c:v>
                </c:pt>
                <c:pt idx="421">
                  <c:v>84.2</c:v>
                </c:pt>
                <c:pt idx="422">
                  <c:v>84.4</c:v>
                </c:pt>
                <c:pt idx="423">
                  <c:v>84.6</c:v>
                </c:pt>
                <c:pt idx="424">
                  <c:v>84.8</c:v>
                </c:pt>
                <c:pt idx="425">
                  <c:v>85.0</c:v>
                </c:pt>
                <c:pt idx="426">
                  <c:v>85.2</c:v>
                </c:pt>
                <c:pt idx="427">
                  <c:v>85.4</c:v>
                </c:pt>
                <c:pt idx="428">
                  <c:v>85.6</c:v>
                </c:pt>
                <c:pt idx="429">
                  <c:v>85.8</c:v>
                </c:pt>
                <c:pt idx="430">
                  <c:v>86.0</c:v>
                </c:pt>
                <c:pt idx="431">
                  <c:v>86.2</c:v>
                </c:pt>
                <c:pt idx="432">
                  <c:v>86.4</c:v>
                </c:pt>
                <c:pt idx="433">
                  <c:v>86.6</c:v>
                </c:pt>
                <c:pt idx="434">
                  <c:v>86.8</c:v>
                </c:pt>
                <c:pt idx="435">
                  <c:v>87.0</c:v>
                </c:pt>
                <c:pt idx="436">
                  <c:v>87.2</c:v>
                </c:pt>
                <c:pt idx="437">
                  <c:v>87.4</c:v>
                </c:pt>
                <c:pt idx="438">
                  <c:v>87.6</c:v>
                </c:pt>
                <c:pt idx="439">
                  <c:v>87.8</c:v>
                </c:pt>
                <c:pt idx="440">
                  <c:v>88.0</c:v>
                </c:pt>
                <c:pt idx="441">
                  <c:v>88.2</c:v>
                </c:pt>
                <c:pt idx="442">
                  <c:v>88.4</c:v>
                </c:pt>
                <c:pt idx="443">
                  <c:v>88.6</c:v>
                </c:pt>
                <c:pt idx="444">
                  <c:v>88.8</c:v>
                </c:pt>
                <c:pt idx="445">
                  <c:v>89.0</c:v>
                </c:pt>
                <c:pt idx="446">
                  <c:v>89.2</c:v>
                </c:pt>
                <c:pt idx="447">
                  <c:v>89.4</c:v>
                </c:pt>
                <c:pt idx="448">
                  <c:v>89.6</c:v>
                </c:pt>
                <c:pt idx="449">
                  <c:v>89.8</c:v>
                </c:pt>
                <c:pt idx="450">
                  <c:v>90.0</c:v>
                </c:pt>
                <c:pt idx="451">
                  <c:v>90.2</c:v>
                </c:pt>
                <c:pt idx="452">
                  <c:v>90.4</c:v>
                </c:pt>
                <c:pt idx="453">
                  <c:v>90.6</c:v>
                </c:pt>
                <c:pt idx="454">
                  <c:v>90.8</c:v>
                </c:pt>
                <c:pt idx="455">
                  <c:v>91.0</c:v>
                </c:pt>
                <c:pt idx="456">
                  <c:v>91.2</c:v>
                </c:pt>
                <c:pt idx="457">
                  <c:v>91.4</c:v>
                </c:pt>
                <c:pt idx="458">
                  <c:v>91.6</c:v>
                </c:pt>
                <c:pt idx="459">
                  <c:v>91.8</c:v>
                </c:pt>
                <c:pt idx="460">
                  <c:v>92.0</c:v>
                </c:pt>
                <c:pt idx="461">
                  <c:v>92.2</c:v>
                </c:pt>
                <c:pt idx="462">
                  <c:v>92.4</c:v>
                </c:pt>
                <c:pt idx="463">
                  <c:v>92.6</c:v>
                </c:pt>
                <c:pt idx="464">
                  <c:v>92.8</c:v>
                </c:pt>
                <c:pt idx="465">
                  <c:v>93.0</c:v>
                </c:pt>
                <c:pt idx="466">
                  <c:v>93.2</c:v>
                </c:pt>
                <c:pt idx="467">
                  <c:v>93.4</c:v>
                </c:pt>
                <c:pt idx="468">
                  <c:v>93.6</c:v>
                </c:pt>
                <c:pt idx="469">
                  <c:v>93.8</c:v>
                </c:pt>
                <c:pt idx="470">
                  <c:v>94.0</c:v>
                </c:pt>
                <c:pt idx="471">
                  <c:v>94.2</c:v>
                </c:pt>
                <c:pt idx="472">
                  <c:v>94.4</c:v>
                </c:pt>
                <c:pt idx="473">
                  <c:v>94.6</c:v>
                </c:pt>
                <c:pt idx="474">
                  <c:v>94.8</c:v>
                </c:pt>
                <c:pt idx="475">
                  <c:v>95.0</c:v>
                </c:pt>
                <c:pt idx="476">
                  <c:v>95.2</c:v>
                </c:pt>
                <c:pt idx="477">
                  <c:v>95.4</c:v>
                </c:pt>
                <c:pt idx="478">
                  <c:v>95.6</c:v>
                </c:pt>
                <c:pt idx="479">
                  <c:v>95.8</c:v>
                </c:pt>
                <c:pt idx="480">
                  <c:v>96.0</c:v>
                </c:pt>
                <c:pt idx="481">
                  <c:v>96.2</c:v>
                </c:pt>
                <c:pt idx="482">
                  <c:v>96.4</c:v>
                </c:pt>
                <c:pt idx="483">
                  <c:v>96.6</c:v>
                </c:pt>
                <c:pt idx="484">
                  <c:v>96.8</c:v>
                </c:pt>
                <c:pt idx="485">
                  <c:v>97.0</c:v>
                </c:pt>
                <c:pt idx="486">
                  <c:v>97.2</c:v>
                </c:pt>
                <c:pt idx="487">
                  <c:v>97.4</c:v>
                </c:pt>
                <c:pt idx="488">
                  <c:v>97.6</c:v>
                </c:pt>
                <c:pt idx="489">
                  <c:v>97.8</c:v>
                </c:pt>
                <c:pt idx="490">
                  <c:v>98.0</c:v>
                </c:pt>
                <c:pt idx="491">
                  <c:v>98.2</c:v>
                </c:pt>
                <c:pt idx="492">
                  <c:v>98.4</c:v>
                </c:pt>
                <c:pt idx="493">
                  <c:v>98.6</c:v>
                </c:pt>
                <c:pt idx="494">
                  <c:v>98.8</c:v>
                </c:pt>
                <c:pt idx="495">
                  <c:v>99.0</c:v>
                </c:pt>
                <c:pt idx="496">
                  <c:v>99.2</c:v>
                </c:pt>
                <c:pt idx="497">
                  <c:v>99.4</c:v>
                </c:pt>
                <c:pt idx="498">
                  <c:v>99.6</c:v>
                </c:pt>
                <c:pt idx="499">
                  <c:v>99.8</c:v>
                </c:pt>
                <c:pt idx="500">
                  <c:v>100.0</c:v>
                </c:pt>
                <c:pt idx="501">
                  <c:v>100.2</c:v>
                </c:pt>
                <c:pt idx="502">
                  <c:v>100.4</c:v>
                </c:pt>
                <c:pt idx="503">
                  <c:v>100.6</c:v>
                </c:pt>
                <c:pt idx="504">
                  <c:v>100.8</c:v>
                </c:pt>
                <c:pt idx="505">
                  <c:v>101.0</c:v>
                </c:pt>
                <c:pt idx="506">
                  <c:v>101.2</c:v>
                </c:pt>
                <c:pt idx="507">
                  <c:v>101.4</c:v>
                </c:pt>
                <c:pt idx="508">
                  <c:v>101.6</c:v>
                </c:pt>
                <c:pt idx="509">
                  <c:v>101.8</c:v>
                </c:pt>
                <c:pt idx="510">
                  <c:v>102.0</c:v>
                </c:pt>
                <c:pt idx="511">
                  <c:v>102.2</c:v>
                </c:pt>
                <c:pt idx="512">
                  <c:v>102.4</c:v>
                </c:pt>
                <c:pt idx="513">
                  <c:v>102.6</c:v>
                </c:pt>
                <c:pt idx="514">
                  <c:v>102.8</c:v>
                </c:pt>
                <c:pt idx="515">
                  <c:v>103.0</c:v>
                </c:pt>
                <c:pt idx="516">
                  <c:v>103.2</c:v>
                </c:pt>
                <c:pt idx="517">
                  <c:v>103.4</c:v>
                </c:pt>
                <c:pt idx="518">
                  <c:v>103.6</c:v>
                </c:pt>
                <c:pt idx="519">
                  <c:v>103.8</c:v>
                </c:pt>
                <c:pt idx="520">
                  <c:v>104.0</c:v>
                </c:pt>
                <c:pt idx="521">
                  <c:v>104.2</c:v>
                </c:pt>
                <c:pt idx="522">
                  <c:v>104.4</c:v>
                </c:pt>
                <c:pt idx="523">
                  <c:v>104.6</c:v>
                </c:pt>
                <c:pt idx="524">
                  <c:v>104.8</c:v>
                </c:pt>
                <c:pt idx="525">
                  <c:v>105.0</c:v>
                </c:pt>
                <c:pt idx="526">
                  <c:v>105.2</c:v>
                </c:pt>
                <c:pt idx="527">
                  <c:v>105.4</c:v>
                </c:pt>
                <c:pt idx="528">
                  <c:v>105.6</c:v>
                </c:pt>
                <c:pt idx="529">
                  <c:v>105.8</c:v>
                </c:pt>
                <c:pt idx="530">
                  <c:v>106.0</c:v>
                </c:pt>
                <c:pt idx="531">
                  <c:v>106.2</c:v>
                </c:pt>
                <c:pt idx="532">
                  <c:v>106.4</c:v>
                </c:pt>
                <c:pt idx="533">
                  <c:v>106.6</c:v>
                </c:pt>
                <c:pt idx="534">
                  <c:v>106.8</c:v>
                </c:pt>
                <c:pt idx="535">
                  <c:v>107.0</c:v>
                </c:pt>
                <c:pt idx="536">
                  <c:v>107.2</c:v>
                </c:pt>
                <c:pt idx="537">
                  <c:v>107.4</c:v>
                </c:pt>
                <c:pt idx="538">
                  <c:v>107.6</c:v>
                </c:pt>
                <c:pt idx="539">
                  <c:v>107.8</c:v>
                </c:pt>
                <c:pt idx="540">
                  <c:v>108.0</c:v>
                </c:pt>
                <c:pt idx="541">
                  <c:v>108.2</c:v>
                </c:pt>
                <c:pt idx="542">
                  <c:v>108.4</c:v>
                </c:pt>
                <c:pt idx="543">
                  <c:v>108.6</c:v>
                </c:pt>
                <c:pt idx="544">
                  <c:v>108.8</c:v>
                </c:pt>
                <c:pt idx="545">
                  <c:v>109.0</c:v>
                </c:pt>
                <c:pt idx="546">
                  <c:v>109.2</c:v>
                </c:pt>
                <c:pt idx="547">
                  <c:v>109.4</c:v>
                </c:pt>
                <c:pt idx="548">
                  <c:v>109.6</c:v>
                </c:pt>
                <c:pt idx="549">
                  <c:v>109.8</c:v>
                </c:pt>
                <c:pt idx="550">
                  <c:v>110.0</c:v>
                </c:pt>
                <c:pt idx="551">
                  <c:v>110.2</c:v>
                </c:pt>
                <c:pt idx="552">
                  <c:v>110.4</c:v>
                </c:pt>
                <c:pt idx="553">
                  <c:v>110.6</c:v>
                </c:pt>
                <c:pt idx="554">
                  <c:v>110.8</c:v>
                </c:pt>
                <c:pt idx="555">
                  <c:v>111.0</c:v>
                </c:pt>
                <c:pt idx="556">
                  <c:v>111.2</c:v>
                </c:pt>
                <c:pt idx="557">
                  <c:v>111.4</c:v>
                </c:pt>
                <c:pt idx="558">
                  <c:v>111.6</c:v>
                </c:pt>
                <c:pt idx="559">
                  <c:v>111.8</c:v>
                </c:pt>
                <c:pt idx="560">
                  <c:v>112.0</c:v>
                </c:pt>
                <c:pt idx="561">
                  <c:v>112.2</c:v>
                </c:pt>
                <c:pt idx="562">
                  <c:v>112.4</c:v>
                </c:pt>
                <c:pt idx="563">
                  <c:v>112.6</c:v>
                </c:pt>
                <c:pt idx="564">
                  <c:v>112.8</c:v>
                </c:pt>
                <c:pt idx="565">
                  <c:v>113.0</c:v>
                </c:pt>
                <c:pt idx="566">
                  <c:v>113.2</c:v>
                </c:pt>
                <c:pt idx="567">
                  <c:v>113.4</c:v>
                </c:pt>
                <c:pt idx="568">
                  <c:v>113.6</c:v>
                </c:pt>
                <c:pt idx="569">
                  <c:v>113.8</c:v>
                </c:pt>
                <c:pt idx="570">
                  <c:v>114.0</c:v>
                </c:pt>
                <c:pt idx="571">
                  <c:v>114.2</c:v>
                </c:pt>
                <c:pt idx="572">
                  <c:v>114.4</c:v>
                </c:pt>
                <c:pt idx="573">
                  <c:v>114.6</c:v>
                </c:pt>
                <c:pt idx="574">
                  <c:v>114.8</c:v>
                </c:pt>
                <c:pt idx="575">
                  <c:v>115.0</c:v>
                </c:pt>
                <c:pt idx="576">
                  <c:v>115.2</c:v>
                </c:pt>
                <c:pt idx="577">
                  <c:v>115.4</c:v>
                </c:pt>
                <c:pt idx="578">
                  <c:v>115.6</c:v>
                </c:pt>
                <c:pt idx="579">
                  <c:v>115.8</c:v>
                </c:pt>
                <c:pt idx="580">
                  <c:v>116.0</c:v>
                </c:pt>
                <c:pt idx="581">
                  <c:v>116.2</c:v>
                </c:pt>
                <c:pt idx="582">
                  <c:v>116.4</c:v>
                </c:pt>
                <c:pt idx="583">
                  <c:v>116.6</c:v>
                </c:pt>
                <c:pt idx="584">
                  <c:v>116.8</c:v>
                </c:pt>
                <c:pt idx="585">
                  <c:v>117.0</c:v>
                </c:pt>
                <c:pt idx="586">
                  <c:v>117.2</c:v>
                </c:pt>
                <c:pt idx="587">
                  <c:v>117.4</c:v>
                </c:pt>
                <c:pt idx="588">
                  <c:v>117.6</c:v>
                </c:pt>
                <c:pt idx="589">
                  <c:v>117.8</c:v>
                </c:pt>
                <c:pt idx="590">
                  <c:v>118.0</c:v>
                </c:pt>
                <c:pt idx="591">
                  <c:v>118.2</c:v>
                </c:pt>
                <c:pt idx="592">
                  <c:v>118.4</c:v>
                </c:pt>
                <c:pt idx="593">
                  <c:v>118.6</c:v>
                </c:pt>
                <c:pt idx="594">
                  <c:v>118.8</c:v>
                </c:pt>
                <c:pt idx="595">
                  <c:v>119.0</c:v>
                </c:pt>
                <c:pt idx="596">
                  <c:v>119.2</c:v>
                </c:pt>
                <c:pt idx="597">
                  <c:v>119.4</c:v>
                </c:pt>
                <c:pt idx="598">
                  <c:v>119.6</c:v>
                </c:pt>
                <c:pt idx="599">
                  <c:v>119.8</c:v>
                </c:pt>
                <c:pt idx="600">
                  <c:v>120.0</c:v>
                </c:pt>
                <c:pt idx="601">
                  <c:v>120.2</c:v>
                </c:pt>
                <c:pt idx="602">
                  <c:v>120.4</c:v>
                </c:pt>
                <c:pt idx="603">
                  <c:v>120.6</c:v>
                </c:pt>
                <c:pt idx="604">
                  <c:v>120.8</c:v>
                </c:pt>
                <c:pt idx="605">
                  <c:v>121.0</c:v>
                </c:pt>
                <c:pt idx="606">
                  <c:v>121.2</c:v>
                </c:pt>
                <c:pt idx="607">
                  <c:v>121.4</c:v>
                </c:pt>
                <c:pt idx="608">
                  <c:v>121.6</c:v>
                </c:pt>
                <c:pt idx="609">
                  <c:v>121.8</c:v>
                </c:pt>
                <c:pt idx="610">
                  <c:v>122.0</c:v>
                </c:pt>
                <c:pt idx="611">
                  <c:v>122.2</c:v>
                </c:pt>
                <c:pt idx="612">
                  <c:v>122.4</c:v>
                </c:pt>
                <c:pt idx="613">
                  <c:v>122.6</c:v>
                </c:pt>
                <c:pt idx="614">
                  <c:v>122.8</c:v>
                </c:pt>
                <c:pt idx="615">
                  <c:v>123.0</c:v>
                </c:pt>
                <c:pt idx="616">
                  <c:v>123.2</c:v>
                </c:pt>
                <c:pt idx="617">
                  <c:v>123.4</c:v>
                </c:pt>
                <c:pt idx="618">
                  <c:v>123.6</c:v>
                </c:pt>
                <c:pt idx="619">
                  <c:v>123.8</c:v>
                </c:pt>
                <c:pt idx="620">
                  <c:v>124.0</c:v>
                </c:pt>
                <c:pt idx="621">
                  <c:v>124.2</c:v>
                </c:pt>
                <c:pt idx="622">
                  <c:v>124.4</c:v>
                </c:pt>
                <c:pt idx="623">
                  <c:v>124.6</c:v>
                </c:pt>
                <c:pt idx="624">
                  <c:v>124.8</c:v>
                </c:pt>
                <c:pt idx="625">
                  <c:v>125.0</c:v>
                </c:pt>
                <c:pt idx="626">
                  <c:v>125.2</c:v>
                </c:pt>
                <c:pt idx="627">
                  <c:v>125.4</c:v>
                </c:pt>
                <c:pt idx="628">
                  <c:v>125.6</c:v>
                </c:pt>
                <c:pt idx="629">
                  <c:v>125.8</c:v>
                </c:pt>
                <c:pt idx="630">
                  <c:v>126.0</c:v>
                </c:pt>
                <c:pt idx="631">
                  <c:v>126.2</c:v>
                </c:pt>
                <c:pt idx="632">
                  <c:v>126.4</c:v>
                </c:pt>
                <c:pt idx="633">
                  <c:v>126.6</c:v>
                </c:pt>
                <c:pt idx="634">
                  <c:v>126.8</c:v>
                </c:pt>
                <c:pt idx="635">
                  <c:v>127.0</c:v>
                </c:pt>
                <c:pt idx="636">
                  <c:v>127.2</c:v>
                </c:pt>
                <c:pt idx="637">
                  <c:v>127.4</c:v>
                </c:pt>
                <c:pt idx="638">
                  <c:v>127.6</c:v>
                </c:pt>
                <c:pt idx="639">
                  <c:v>127.8</c:v>
                </c:pt>
                <c:pt idx="640">
                  <c:v>128.0</c:v>
                </c:pt>
                <c:pt idx="641">
                  <c:v>128.2</c:v>
                </c:pt>
                <c:pt idx="642">
                  <c:v>128.4</c:v>
                </c:pt>
                <c:pt idx="643">
                  <c:v>128.6</c:v>
                </c:pt>
                <c:pt idx="644">
                  <c:v>128.8</c:v>
                </c:pt>
                <c:pt idx="645">
                  <c:v>129.0</c:v>
                </c:pt>
                <c:pt idx="646">
                  <c:v>129.2</c:v>
                </c:pt>
                <c:pt idx="647">
                  <c:v>129.4</c:v>
                </c:pt>
                <c:pt idx="648">
                  <c:v>129.6</c:v>
                </c:pt>
                <c:pt idx="649">
                  <c:v>129.8</c:v>
                </c:pt>
                <c:pt idx="650">
                  <c:v>130.0</c:v>
                </c:pt>
                <c:pt idx="651">
                  <c:v>130.2</c:v>
                </c:pt>
                <c:pt idx="652">
                  <c:v>130.4</c:v>
                </c:pt>
                <c:pt idx="653">
                  <c:v>130.6</c:v>
                </c:pt>
                <c:pt idx="654">
                  <c:v>130.8</c:v>
                </c:pt>
                <c:pt idx="655">
                  <c:v>131.0</c:v>
                </c:pt>
                <c:pt idx="656">
                  <c:v>131.2</c:v>
                </c:pt>
                <c:pt idx="657">
                  <c:v>131.4</c:v>
                </c:pt>
                <c:pt idx="658">
                  <c:v>131.6</c:v>
                </c:pt>
                <c:pt idx="659">
                  <c:v>131.8</c:v>
                </c:pt>
                <c:pt idx="660">
                  <c:v>132.0</c:v>
                </c:pt>
                <c:pt idx="661">
                  <c:v>132.2</c:v>
                </c:pt>
                <c:pt idx="662">
                  <c:v>132.4</c:v>
                </c:pt>
                <c:pt idx="663">
                  <c:v>132.6</c:v>
                </c:pt>
                <c:pt idx="664">
                  <c:v>132.8</c:v>
                </c:pt>
                <c:pt idx="665">
                  <c:v>133.0</c:v>
                </c:pt>
                <c:pt idx="666">
                  <c:v>133.2</c:v>
                </c:pt>
                <c:pt idx="667">
                  <c:v>133.4</c:v>
                </c:pt>
                <c:pt idx="668">
                  <c:v>133.6</c:v>
                </c:pt>
                <c:pt idx="669">
                  <c:v>133.8</c:v>
                </c:pt>
                <c:pt idx="670">
                  <c:v>134.0</c:v>
                </c:pt>
                <c:pt idx="671">
                  <c:v>134.2</c:v>
                </c:pt>
                <c:pt idx="672">
                  <c:v>134.4</c:v>
                </c:pt>
                <c:pt idx="673">
                  <c:v>134.6</c:v>
                </c:pt>
                <c:pt idx="674">
                  <c:v>134.8</c:v>
                </c:pt>
                <c:pt idx="675">
                  <c:v>135.0</c:v>
                </c:pt>
                <c:pt idx="676">
                  <c:v>135.2</c:v>
                </c:pt>
                <c:pt idx="677">
                  <c:v>135.4</c:v>
                </c:pt>
                <c:pt idx="678">
                  <c:v>135.6</c:v>
                </c:pt>
                <c:pt idx="679">
                  <c:v>135.8</c:v>
                </c:pt>
                <c:pt idx="680">
                  <c:v>136.0</c:v>
                </c:pt>
                <c:pt idx="681">
                  <c:v>136.2</c:v>
                </c:pt>
                <c:pt idx="682">
                  <c:v>136.4</c:v>
                </c:pt>
                <c:pt idx="683">
                  <c:v>136.6</c:v>
                </c:pt>
                <c:pt idx="684">
                  <c:v>136.8</c:v>
                </c:pt>
                <c:pt idx="685">
                  <c:v>137.0</c:v>
                </c:pt>
                <c:pt idx="686">
                  <c:v>137.2</c:v>
                </c:pt>
                <c:pt idx="687">
                  <c:v>137.4</c:v>
                </c:pt>
                <c:pt idx="688">
                  <c:v>137.6</c:v>
                </c:pt>
                <c:pt idx="689">
                  <c:v>137.8</c:v>
                </c:pt>
                <c:pt idx="690">
                  <c:v>138.0</c:v>
                </c:pt>
                <c:pt idx="691">
                  <c:v>138.2</c:v>
                </c:pt>
                <c:pt idx="692">
                  <c:v>138.4</c:v>
                </c:pt>
                <c:pt idx="693">
                  <c:v>138.6</c:v>
                </c:pt>
                <c:pt idx="694">
                  <c:v>138.8</c:v>
                </c:pt>
                <c:pt idx="695">
                  <c:v>139.0</c:v>
                </c:pt>
                <c:pt idx="696">
                  <c:v>139.2</c:v>
                </c:pt>
                <c:pt idx="697">
                  <c:v>139.4</c:v>
                </c:pt>
                <c:pt idx="698">
                  <c:v>139.6</c:v>
                </c:pt>
                <c:pt idx="699">
                  <c:v>139.8</c:v>
                </c:pt>
                <c:pt idx="700">
                  <c:v>140.0</c:v>
                </c:pt>
                <c:pt idx="701">
                  <c:v>140.2</c:v>
                </c:pt>
                <c:pt idx="702">
                  <c:v>140.4</c:v>
                </c:pt>
                <c:pt idx="703">
                  <c:v>140.6</c:v>
                </c:pt>
                <c:pt idx="704">
                  <c:v>140.8</c:v>
                </c:pt>
                <c:pt idx="705">
                  <c:v>141.0</c:v>
                </c:pt>
                <c:pt idx="706">
                  <c:v>141.2</c:v>
                </c:pt>
                <c:pt idx="707">
                  <c:v>141.4</c:v>
                </c:pt>
                <c:pt idx="708">
                  <c:v>141.6</c:v>
                </c:pt>
                <c:pt idx="709">
                  <c:v>141.8</c:v>
                </c:pt>
                <c:pt idx="710">
                  <c:v>142.0</c:v>
                </c:pt>
                <c:pt idx="711">
                  <c:v>142.2</c:v>
                </c:pt>
                <c:pt idx="712">
                  <c:v>142.4</c:v>
                </c:pt>
                <c:pt idx="713">
                  <c:v>142.6</c:v>
                </c:pt>
                <c:pt idx="714">
                  <c:v>142.8</c:v>
                </c:pt>
                <c:pt idx="715">
                  <c:v>143.0</c:v>
                </c:pt>
                <c:pt idx="716">
                  <c:v>143.2</c:v>
                </c:pt>
                <c:pt idx="717">
                  <c:v>143.4</c:v>
                </c:pt>
                <c:pt idx="718">
                  <c:v>143.6</c:v>
                </c:pt>
                <c:pt idx="719">
                  <c:v>143.8</c:v>
                </c:pt>
                <c:pt idx="720">
                  <c:v>144.0</c:v>
                </c:pt>
                <c:pt idx="721">
                  <c:v>144.2</c:v>
                </c:pt>
                <c:pt idx="722">
                  <c:v>144.4</c:v>
                </c:pt>
                <c:pt idx="723">
                  <c:v>144.6</c:v>
                </c:pt>
                <c:pt idx="724">
                  <c:v>144.8</c:v>
                </c:pt>
                <c:pt idx="725">
                  <c:v>145.0</c:v>
                </c:pt>
                <c:pt idx="726">
                  <c:v>145.2</c:v>
                </c:pt>
                <c:pt idx="727">
                  <c:v>145.4</c:v>
                </c:pt>
                <c:pt idx="728">
                  <c:v>145.6</c:v>
                </c:pt>
                <c:pt idx="729">
                  <c:v>145.8</c:v>
                </c:pt>
                <c:pt idx="730">
                  <c:v>146.0</c:v>
                </c:pt>
                <c:pt idx="731">
                  <c:v>146.2</c:v>
                </c:pt>
                <c:pt idx="732">
                  <c:v>146.4</c:v>
                </c:pt>
                <c:pt idx="733">
                  <c:v>146.6</c:v>
                </c:pt>
                <c:pt idx="734">
                  <c:v>146.8</c:v>
                </c:pt>
                <c:pt idx="735">
                  <c:v>147.0</c:v>
                </c:pt>
                <c:pt idx="736">
                  <c:v>147.2</c:v>
                </c:pt>
                <c:pt idx="737">
                  <c:v>147.4</c:v>
                </c:pt>
                <c:pt idx="738">
                  <c:v>147.6</c:v>
                </c:pt>
                <c:pt idx="739">
                  <c:v>147.8</c:v>
                </c:pt>
                <c:pt idx="740">
                  <c:v>148.0</c:v>
                </c:pt>
                <c:pt idx="741">
                  <c:v>148.2</c:v>
                </c:pt>
                <c:pt idx="742">
                  <c:v>148.4</c:v>
                </c:pt>
                <c:pt idx="743">
                  <c:v>148.6</c:v>
                </c:pt>
                <c:pt idx="744">
                  <c:v>148.8</c:v>
                </c:pt>
                <c:pt idx="745">
                  <c:v>149.0</c:v>
                </c:pt>
                <c:pt idx="746">
                  <c:v>149.2</c:v>
                </c:pt>
                <c:pt idx="747">
                  <c:v>149.4</c:v>
                </c:pt>
                <c:pt idx="748">
                  <c:v>149.6</c:v>
                </c:pt>
                <c:pt idx="749">
                  <c:v>149.8</c:v>
                </c:pt>
                <c:pt idx="750">
                  <c:v>150.0</c:v>
                </c:pt>
                <c:pt idx="751">
                  <c:v>150.2</c:v>
                </c:pt>
                <c:pt idx="752">
                  <c:v>150.4</c:v>
                </c:pt>
                <c:pt idx="753">
                  <c:v>150.6</c:v>
                </c:pt>
                <c:pt idx="754">
                  <c:v>150.8</c:v>
                </c:pt>
                <c:pt idx="755">
                  <c:v>151.0</c:v>
                </c:pt>
                <c:pt idx="756">
                  <c:v>151.2</c:v>
                </c:pt>
                <c:pt idx="757">
                  <c:v>151.4</c:v>
                </c:pt>
                <c:pt idx="758">
                  <c:v>151.6</c:v>
                </c:pt>
                <c:pt idx="759">
                  <c:v>151.8</c:v>
                </c:pt>
                <c:pt idx="760">
                  <c:v>152.0</c:v>
                </c:pt>
                <c:pt idx="761">
                  <c:v>152.2</c:v>
                </c:pt>
                <c:pt idx="762">
                  <c:v>152.4</c:v>
                </c:pt>
                <c:pt idx="763">
                  <c:v>152.6</c:v>
                </c:pt>
                <c:pt idx="764">
                  <c:v>152.8</c:v>
                </c:pt>
                <c:pt idx="765">
                  <c:v>153.0</c:v>
                </c:pt>
                <c:pt idx="766">
                  <c:v>153.2</c:v>
                </c:pt>
                <c:pt idx="767">
                  <c:v>153.4</c:v>
                </c:pt>
                <c:pt idx="768">
                  <c:v>153.6</c:v>
                </c:pt>
                <c:pt idx="769">
                  <c:v>153.8</c:v>
                </c:pt>
                <c:pt idx="770">
                  <c:v>154.0</c:v>
                </c:pt>
                <c:pt idx="771">
                  <c:v>154.2</c:v>
                </c:pt>
                <c:pt idx="772">
                  <c:v>154.4</c:v>
                </c:pt>
                <c:pt idx="773">
                  <c:v>154.6</c:v>
                </c:pt>
                <c:pt idx="774">
                  <c:v>154.8</c:v>
                </c:pt>
                <c:pt idx="775">
                  <c:v>155.0</c:v>
                </c:pt>
                <c:pt idx="776">
                  <c:v>155.2</c:v>
                </c:pt>
                <c:pt idx="777">
                  <c:v>155.4</c:v>
                </c:pt>
                <c:pt idx="778">
                  <c:v>155.6</c:v>
                </c:pt>
                <c:pt idx="779">
                  <c:v>155.8</c:v>
                </c:pt>
                <c:pt idx="780">
                  <c:v>156.0</c:v>
                </c:pt>
                <c:pt idx="781">
                  <c:v>156.2</c:v>
                </c:pt>
                <c:pt idx="782">
                  <c:v>156.4</c:v>
                </c:pt>
                <c:pt idx="783">
                  <c:v>156.6</c:v>
                </c:pt>
                <c:pt idx="784">
                  <c:v>156.8</c:v>
                </c:pt>
                <c:pt idx="785">
                  <c:v>157.0</c:v>
                </c:pt>
                <c:pt idx="786">
                  <c:v>157.2</c:v>
                </c:pt>
                <c:pt idx="787">
                  <c:v>157.4</c:v>
                </c:pt>
                <c:pt idx="788">
                  <c:v>157.6</c:v>
                </c:pt>
                <c:pt idx="789">
                  <c:v>157.8</c:v>
                </c:pt>
                <c:pt idx="790">
                  <c:v>158.0</c:v>
                </c:pt>
                <c:pt idx="791">
                  <c:v>158.2</c:v>
                </c:pt>
                <c:pt idx="792">
                  <c:v>158.4</c:v>
                </c:pt>
                <c:pt idx="793">
                  <c:v>158.6</c:v>
                </c:pt>
                <c:pt idx="794">
                  <c:v>158.8</c:v>
                </c:pt>
                <c:pt idx="795">
                  <c:v>159.0</c:v>
                </c:pt>
                <c:pt idx="796">
                  <c:v>159.2</c:v>
                </c:pt>
                <c:pt idx="797">
                  <c:v>159.4</c:v>
                </c:pt>
                <c:pt idx="798">
                  <c:v>159.6</c:v>
                </c:pt>
                <c:pt idx="799">
                  <c:v>159.8</c:v>
                </c:pt>
                <c:pt idx="800">
                  <c:v>160.0</c:v>
                </c:pt>
                <c:pt idx="801">
                  <c:v>160.2</c:v>
                </c:pt>
                <c:pt idx="802">
                  <c:v>160.4</c:v>
                </c:pt>
                <c:pt idx="803">
                  <c:v>160.6</c:v>
                </c:pt>
                <c:pt idx="804">
                  <c:v>160.8</c:v>
                </c:pt>
                <c:pt idx="805">
                  <c:v>161.0</c:v>
                </c:pt>
                <c:pt idx="806">
                  <c:v>161.2</c:v>
                </c:pt>
                <c:pt idx="807">
                  <c:v>161.4</c:v>
                </c:pt>
                <c:pt idx="808">
                  <c:v>161.6</c:v>
                </c:pt>
                <c:pt idx="809">
                  <c:v>161.8</c:v>
                </c:pt>
                <c:pt idx="810">
                  <c:v>162.0</c:v>
                </c:pt>
                <c:pt idx="811">
                  <c:v>162.2</c:v>
                </c:pt>
                <c:pt idx="812">
                  <c:v>162.4</c:v>
                </c:pt>
                <c:pt idx="813">
                  <c:v>162.6</c:v>
                </c:pt>
                <c:pt idx="814">
                  <c:v>162.8</c:v>
                </c:pt>
                <c:pt idx="815">
                  <c:v>163.0</c:v>
                </c:pt>
                <c:pt idx="816">
                  <c:v>163.2</c:v>
                </c:pt>
                <c:pt idx="817">
                  <c:v>163.4</c:v>
                </c:pt>
                <c:pt idx="818">
                  <c:v>163.6</c:v>
                </c:pt>
                <c:pt idx="819">
                  <c:v>163.8</c:v>
                </c:pt>
                <c:pt idx="820">
                  <c:v>164.0</c:v>
                </c:pt>
                <c:pt idx="821">
                  <c:v>164.2</c:v>
                </c:pt>
                <c:pt idx="822">
                  <c:v>164.4</c:v>
                </c:pt>
                <c:pt idx="823">
                  <c:v>164.6</c:v>
                </c:pt>
                <c:pt idx="824">
                  <c:v>164.8</c:v>
                </c:pt>
                <c:pt idx="825">
                  <c:v>165.0</c:v>
                </c:pt>
                <c:pt idx="826">
                  <c:v>165.2</c:v>
                </c:pt>
                <c:pt idx="827">
                  <c:v>165.4</c:v>
                </c:pt>
                <c:pt idx="828">
                  <c:v>165.6</c:v>
                </c:pt>
                <c:pt idx="829">
                  <c:v>165.8</c:v>
                </c:pt>
                <c:pt idx="830">
                  <c:v>166.0</c:v>
                </c:pt>
                <c:pt idx="831">
                  <c:v>166.2</c:v>
                </c:pt>
                <c:pt idx="832">
                  <c:v>166.4</c:v>
                </c:pt>
                <c:pt idx="833">
                  <c:v>166.6</c:v>
                </c:pt>
                <c:pt idx="834">
                  <c:v>166.8</c:v>
                </c:pt>
                <c:pt idx="835">
                  <c:v>167.0</c:v>
                </c:pt>
                <c:pt idx="836">
                  <c:v>167.2</c:v>
                </c:pt>
                <c:pt idx="837">
                  <c:v>167.4</c:v>
                </c:pt>
                <c:pt idx="838">
                  <c:v>167.6</c:v>
                </c:pt>
                <c:pt idx="839">
                  <c:v>167.8</c:v>
                </c:pt>
                <c:pt idx="840">
                  <c:v>168.0</c:v>
                </c:pt>
                <c:pt idx="841">
                  <c:v>168.2</c:v>
                </c:pt>
                <c:pt idx="842">
                  <c:v>168.4</c:v>
                </c:pt>
                <c:pt idx="843">
                  <c:v>168.6</c:v>
                </c:pt>
                <c:pt idx="844">
                  <c:v>168.8</c:v>
                </c:pt>
                <c:pt idx="845">
                  <c:v>169.0</c:v>
                </c:pt>
                <c:pt idx="846">
                  <c:v>169.2</c:v>
                </c:pt>
                <c:pt idx="847">
                  <c:v>169.4</c:v>
                </c:pt>
                <c:pt idx="848">
                  <c:v>169.6</c:v>
                </c:pt>
                <c:pt idx="849">
                  <c:v>169.8</c:v>
                </c:pt>
                <c:pt idx="850">
                  <c:v>170.0</c:v>
                </c:pt>
                <c:pt idx="851">
                  <c:v>170.2</c:v>
                </c:pt>
                <c:pt idx="852">
                  <c:v>170.4</c:v>
                </c:pt>
                <c:pt idx="853">
                  <c:v>170.6</c:v>
                </c:pt>
                <c:pt idx="854">
                  <c:v>170.8</c:v>
                </c:pt>
                <c:pt idx="855">
                  <c:v>171.0</c:v>
                </c:pt>
                <c:pt idx="856">
                  <c:v>171.2</c:v>
                </c:pt>
                <c:pt idx="857">
                  <c:v>171.4</c:v>
                </c:pt>
                <c:pt idx="858">
                  <c:v>171.6</c:v>
                </c:pt>
                <c:pt idx="859">
                  <c:v>171.8</c:v>
                </c:pt>
                <c:pt idx="860">
                  <c:v>172.0</c:v>
                </c:pt>
                <c:pt idx="861">
                  <c:v>172.2</c:v>
                </c:pt>
                <c:pt idx="862">
                  <c:v>172.4</c:v>
                </c:pt>
                <c:pt idx="863">
                  <c:v>172.6</c:v>
                </c:pt>
                <c:pt idx="864">
                  <c:v>172.8</c:v>
                </c:pt>
                <c:pt idx="865">
                  <c:v>173.0</c:v>
                </c:pt>
                <c:pt idx="866">
                  <c:v>173.2</c:v>
                </c:pt>
                <c:pt idx="867">
                  <c:v>173.4</c:v>
                </c:pt>
                <c:pt idx="868">
                  <c:v>173.6</c:v>
                </c:pt>
                <c:pt idx="869">
                  <c:v>173.8</c:v>
                </c:pt>
                <c:pt idx="870">
                  <c:v>174.0</c:v>
                </c:pt>
                <c:pt idx="871">
                  <c:v>174.2</c:v>
                </c:pt>
                <c:pt idx="872">
                  <c:v>174.4</c:v>
                </c:pt>
                <c:pt idx="873">
                  <c:v>174.6</c:v>
                </c:pt>
                <c:pt idx="874">
                  <c:v>174.8</c:v>
                </c:pt>
                <c:pt idx="875">
                  <c:v>175.0</c:v>
                </c:pt>
                <c:pt idx="876">
                  <c:v>175.2</c:v>
                </c:pt>
                <c:pt idx="877">
                  <c:v>175.4</c:v>
                </c:pt>
                <c:pt idx="878">
                  <c:v>175.6</c:v>
                </c:pt>
                <c:pt idx="879">
                  <c:v>175.8</c:v>
                </c:pt>
                <c:pt idx="880">
                  <c:v>176.0</c:v>
                </c:pt>
                <c:pt idx="881">
                  <c:v>176.2</c:v>
                </c:pt>
                <c:pt idx="882">
                  <c:v>176.4</c:v>
                </c:pt>
                <c:pt idx="883">
                  <c:v>176.6</c:v>
                </c:pt>
                <c:pt idx="884">
                  <c:v>176.8</c:v>
                </c:pt>
                <c:pt idx="885">
                  <c:v>177.0</c:v>
                </c:pt>
                <c:pt idx="886">
                  <c:v>177.2</c:v>
                </c:pt>
                <c:pt idx="887">
                  <c:v>177.4</c:v>
                </c:pt>
                <c:pt idx="888">
                  <c:v>177.6</c:v>
                </c:pt>
                <c:pt idx="889">
                  <c:v>177.8</c:v>
                </c:pt>
                <c:pt idx="890">
                  <c:v>178.0</c:v>
                </c:pt>
                <c:pt idx="891">
                  <c:v>178.2</c:v>
                </c:pt>
                <c:pt idx="892">
                  <c:v>178.4</c:v>
                </c:pt>
                <c:pt idx="893">
                  <c:v>178.6</c:v>
                </c:pt>
                <c:pt idx="894">
                  <c:v>178.8</c:v>
                </c:pt>
                <c:pt idx="895">
                  <c:v>179.0</c:v>
                </c:pt>
                <c:pt idx="896">
                  <c:v>179.2</c:v>
                </c:pt>
                <c:pt idx="897">
                  <c:v>179.4</c:v>
                </c:pt>
                <c:pt idx="898">
                  <c:v>179.6</c:v>
                </c:pt>
                <c:pt idx="899">
                  <c:v>179.8</c:v>
                </c:pt>
                <c:pt idx="900">
                  <c:v>180.0</c:v>
                </c:pt>
                <c:pt idx="901">
                  <c:v>180.2</c:v>
                </c:pt>
                <c:pt idx="902">
                  <c:v>180.4</c:v>
                </c:pt>
                <c:pt idx="903">
                  <c:v>180.6</c:v>
                </c:pt>
                <c:pt idx="904">
                  <c:v>180.8</c:v>
                </c:pt>
                <c:pt idx="905">
                  <c:v>181.0</c:v>
                </c:pt>
                <c:pt idx="906">
                  <c:v>181.2</c:v>
                </c:pt>
                <c:pt idx="907">
                  <c:v>181.4</c:v>
                </c:pt>
                <c:pt idx="908">
                  <c:v>181.6</c:v>
                </c:pt>
                <c:pt idx="909">
                  <c:v>181.8</c:v>
                </c:pt>
                <c:pt idx="910">
                  <c:v>182.0</c:v>
                </c:pt>
                <c:pt idx="911">
                  <c:v>182.2</c:v>
                </c:pt>
                <c:pt idx="912">
                  <c:v>182.4</c:v>
                </c:pt>
                <c:pt idx="913">
                  <c:v>182.6</c:v>
                </c:pt>
                <c:pt idx="914">
                  <c:v>182.8</c:v>
                </c:pt>
                <c:pt idx="915">
                  <c:v>183.0</c:v>
                </c:pt>
                <c:pt idx="916">
                  <c:v>183.2</c:v>
                </c:pt>
                <c:pt idx="917">
                  <c:v>183.4</c:v>
                </c:pt>
                <c:pt idx="918">
                  <c:v>183.6</c:v>
                </c:pt>
                <c:pt idx="919">
                  <c:v>183.8</c:v>
                </c:pt>
                <c:pt idx="920">
                  <c:v>184.0</c:v>
                </c:pt>
                <c:pt idx="921">
                  <c:v>184.2</c:v>
                </c:pt>
                <c:pt idx="922">
                  <c:v>184.4</c:v>
                </c:pt>
                <c:pt idx="923">
                  <c:v>184.6</c:v>
                </c:pt>
                <c:pt idx="924">
                  <c:v>184.8</c:v>
                </c:pt>
                <c:pt idx="925">
                  <c:v>185.0</c:v>
                </c:pt>
                <c:pt idx="926">
                  <c:v>185.2</c:v>
                </c:pt>
                <c:pt idx="927">
                  <c:v>185.4</c:v>
                </c:pt>
                <c:pt idx="928">
                  <c:v>185.6</c:v>
                </c:pt>
                <c:pt idx="929">
                  <c:v>185.8</c:v>
                </c:pt>
                <c:pt idx="930">
                  <c:v>186.0</c:v>
                </c:pt>
                <c:pt idx="931">
                  <c:v>186.2</c:v>
                </c:pt>
                <c:pt idx="932">
                  <c:v>186.4</c:v>
                </c:pt>
                <c:pt idx="933">
                  <c:v>186.6</c:v>
                </c:pt>
                <c:pt idx="934">
                  <c:v>186.8</c:v>
                </c:pt>
                <c:pt idx="935">
                  <c:v>187.0</c:v>
                </c:pt>
                <c:pt idx="936">
                  <c:v>187.2</c:v>
                </c:pt>
                <c:pt idx="937">
                  <c:v>187.4</c:v>
                </c:pt>
                <c:pt idx="938">
                  <c:v>187.6</c:v>
                </c:pt>
                <c:pt idx="939">
                  <c:v>187.8</c:v>
                </c:pt>
                <c:pt idx="940">
                  <c:v>188.0</c:v>
                </c:pt>
                <c:pt idx="941">
                  <c:v>188.2</c:v>
                </c:pt>
                <c:pt idx="942">
                  <c:v>188.4</c:v>
                </c:pt>
                <c:pt idx="943">
                  <c:v>188.6</c:v>
                </c:pt>
                <c:pt idx="944">
                  <c:v>188.8</c:v>
                </c:pt>
                <c:pt idx="945">
                  <c:v>189.0</c:v>
                </c:pt>
                <c:pt idx="946">
                  <c:v>189.2</c:v>
                </c:pt>
                <c:pt idx="947">
                  <c:v>189.4</c:v>
                </c:pt>
                <c:pt idx="948">
                  <c:v>189.6</c:v>
                </c:pt>
                <c:pt idx="949">
                  <c:v>189.8</c:v>
                </c:pt>
                <c:pt idx="950">
                  <c:v>190.0</c:v>
                </c:pt>
                <c:pt idx="951">
                  <c:v>190.2</c:v>
                </c:pt>
                <c:pt idx="952">
                  <c:v>190.4</c:v>
                </c:pt>
                <c:pt idx="953">
                  <c:v>190.6</c:v>
                </c:pt>
                <c:pt idx="954">
                  <c:v>190.8</c:v>
                </c:pt>
                <c:pt idx="955">
                  <c:v>191.0</c:v>
                </c:pt>
                <c:pt idx="956">
                  <c:v>191.2</c:v>
                </c:pt>
                <c:pt idx="957">
                  <c:v>191.4</c:v>
                </c:pt>
                <c:pt idx="958">
                  <c:v>191.6</c:v>
                </c:pt>
                <c:pt idx="959">
                  <c:v>191.8</c:v>
                </c:pt>
                <c:pt idx="960">
                  <c:v>192.0</c:v>
                </c:pt>
                <c:pt idx="961">
                  <c:v>192.2</c:v>
                </c:pt>
                <c:pt idx="962">
                  <c:v>192.4</c:v>
                </c:pt>
                <c:pt idx="963">
                  <c:v>192.6</c:v>
                </c:pt>
                <c:pt idx="964">
                  <c:v>192.8</c:v>
                </c:pt>
                <c:pt idx="965">
                  <c:v>193.0</c:v>
                </c:pt>
                <c:pt idx="966">
                  <c:v>193.2</c:v>
                </c:pt>
                <c:pt idx="967">
                  <c:v>193.4</c:v>
                </c:pt>
                <c:pt idx="968">
                  <c:v>193.6</c:v>
                </c:pt>
                <c:pt idx="969">
                  <c:v>193.8</c:v>
                </c:pt>
                <c:pt idx="970">
                  <c:v>194.0</c:v>
                </c:pt>
                <c:pt idx="971">
                  <c:v>194.2</c:v>
                </c:pt>
                <c:pt idx="972">
                  <c:v>194.4</c:v>
                </c:pt>
                <c:pt idx="973">
                  <c:v>194.6</c:v>
                </c:pt>
                <c:pt idx="974">
                  <c:v>194.8</c:v>
                </c:pt>
                <c:pt idx="975">
                  <c:v>195.0</c:v>
                </c:pt>
                <c:pt idx="976">
                  <c:v>195.2</c:v>
                </c:pt>
                <c:pt idx="977">
                  <c:v>195.4</c:v>
                </c:pt>
                <c:pt idx="978">
                  <c:v>195.6</c:v>
                </c:pt>
                <c:pt idx="979">
                  <c:v>195.8</c:v>
                </c:pt>
                <c:pt idx="980">
                  <c:v>196.0</c:v>
                </c:pt>
                <c:pt idx="981">
                  <c:v>196.2</c:v>
                </c:pt>
                <c:pt idx="982">
                  <c:v>196.4</c:v>
                </c:pt>
                <c:pt idx="983">
                  <c:v>196.6</c:v>
                </c:pt>
                <c:pt idx="984">
                  <c:v>196.8</c:v>
                </c:pt>
                <c:pt idx="985">
                  <c:v>197.0</c:v>
                </c:pt>
                <c:pt idx="986">
                  <c:v>197.2</c:v>
                </c:pt>
                <c:pt idx="987">
                  <c:v>197.4</c:v>
                </c:pt>
                <c:pt idx="988">
                  <c:v>197.6</c:v>
                </c:pt>
                <c:pt idx="989">
                  <c:v>197.8</c:v>
                </c:pt>
                <c:pt idx="990">
                  <c:v>198.0</c:v>
                </c:pt>
                <c:pt idx="991">
                  <c:v>198.2</c:v>
                </c:pt>
                <c:pt idx="992">
                  <c:v>198.4</c:v>
                </c:pt>
                <c:pt idx="993">
                  <c:v>198.6</c:v>
                </c:pt>
                <c:pt idx="994">
                  <c:v>198.8</c:v>
                </c:pt>
                <c:pt idx="995">
                  <c:v>199.0</c:v>
                </c:pt>
                <c:pt idx="996">
                  <c:v>199.2</c:v>
                </c:pt>
                <c:pt idx="997">
                  <c:v>199.4</c:v>
                </c:pt>
                <c:pt idx="998">
                  <c:v>199.6</c:v>
                </c:pt>
                <c:pt idx="999">
                  <c:v>199.8</c:v>
                </c:pt>
                <c:pt idx="1000">
                  <c:v>200.0</c:v>
                </c:pt>
                <c:pt idx="1001">
                  <c:v>200.2</c:v>
                </c:pt>
                <c:pt idx="1002">
                  <c:v>200.4</c:v>
                </c:pt>
                <c:pt idx="1003">
                  <c:v>200.6</c:v>
                </c:pt>
                <c:pt idx="1004">
                  <c:v>200.8</c:v>
                </c:pt>
                <c:pt idx="1005">
                  <c:v>201.0</c:v>
                </c:pt>
                <c:pt idx="1006">
                  <c:v>201.2</c:v>
                </c:pt>
                <c:pt idx="1007">
                  <c:v>201.4</c:v>
                </c:pt>
                <c:pt idx="1008">
                  <c:v>201.6</c:v>
                </c:pt>
                <c:pt idx="1009">
                  <c:v>201.8</c:v>
                </c:pt>
                <c:pt idx="1010">
                  <c:v>202.0</c:v>
                </c:pt>
                <c:pt idx="1011">
                  <c:v>202.2</c:v>
                </c:pt>
                <c:pt idx="1012">
                  <c:v>202.4</c:v>
                </c:pt>
                <c:pt idx="1013">
                  <c:v>202.6</c:v>
                </c:pt>
                <c:pt idx="1014">
                  <c:v>202.8</c:v>
                </c:pt>
                <c:pt idx="1015">
                  <c:v>203.0</c:v>
                </c:pt>
                <c:pt idx="1016">
                  <c:v>203.2</c:v>
                </c:pt>
                <c:pt idx="1017">
                  <c:v>203.4</c:v>
                </c:pt>
                <c:pt idx="1018">
                  <c:v>203.6</c:v>
                </c:pt>
                <c:pt idx="1019">
                  <c:v>203.8</c:v>
                </c:pt>
                <c:pt idx="1020">
                  <c:v>204.0</c:v>
                </c:pt>
                <c:pt idx="1021">
                  <c:v>204.2</c:v>
                </c:pt>
                <c:pt idx="1022">
                  <c:v>204.4</c:v>
                </c:pt>
                <c:pt idx="1023">
                  <c:v>204.6</c:v>
                </c:pt>
                <c:pt idx="1024">
                  <c:v>204.8</c:v>
                </c:pt>
                <c:pt idx="1025">
                  <c:v>205.0</c:v>
                </c:pt>
                <c:pt idx="1026">
                  <c:v>205.2</c:v>
                </c:pt>
                <c:pt idx="1027">
                  <c:v>205.4</c:v>
                </c:pt>
                <c:pt idx="1028">
                  <c:v>205.6</c:v>
                </c:pt>
                <c:pt idx="1029">
                  <c:v>205.8</c:v>
                </c:pt>
                <c:pt idx="1030">
                  <c:v>206.0</c:v>
                </c:pt>
                <c:pt idx="1031">
                  <c:v>206.2</c:v>
                </c:pt>
                <c:pt idx="1032">
                  <c:v>206.4</c:v>
                </c:pt>
                <c:pt idx="1033">
                  <c:v>206.6</c:v>
                </c:pt>
                <c:pt idx="1034">
                  <c:v>206.8</c:v>
                </c:pt>
                <c:pt idx="1035">
                  <c:v>207.0</c:v>
                </c:pt>
                <c:pt idx="1036">
                  <c:v>207.2</c:v>
                </c:pt>
                <c:pt idx="1037">
                  <c:v>207.4</c:v>
                </c:pt>
                <c:pt idx="1038">
                  <c:v>207.6</c:v>
                </c:pt>
                <c:pt idx="1039">
                  <c:v>207.8</c:v>
                </c:pt>
                <c:pt idx="1040">
                  <c:v>208.0</c:v>
                </c:pt>
                <c:pt idx="1041">
                  <c:v>208.2</c:v>
                </c:pt>
                <c:pt idx="1042">
                  <c:v>208.4</c:v>
                </c:pt>
                <c:pt idx="1043">
                  <c:v>208.6</c:v>
                </c:pt>
                <c:pt idx="1044">
                  <c:v>208.8</c:v>
                </c:pt>
                <c:pt idx="1045">
                  <c:v>209.0</c:v>
                </c:pt>
                <c:pt idx="1046">
                  <c:v>209.2</c:v>
                </c:pt>
                <c:pt idx="1047">
                  <c:v>209.4</c:v>
                </c:pt>
                <c:pt idx="1048">
                  <c:v>209.6</c:v>
                </c:pt>
                <c:pt idx="1049">
                  <c:v>209.8</c:v>
                </c:pt>
                <c:pt idx="1050">
                  <c:v>210.0</c:v>
                </c:pt>
                <c:pt idx="1051">
                  <c:v>210.2</c:v>
                </c:pt>
                <c:pt idx="1052">
                  <c:v>210.4</c:v>
                </c:pt>
                <c:pt idx="1053">
                  <c:v>210.6</c:v>
                </c:pt>
                <c:pt idx="1054">
                  <c:v>210.8</c:v>
                </c:pt>
                <c:pt idx="1055">
                  <c:v>211.0</c:v>
                </c:pt>
                <c:pt idx="1056">
                  <c:v>211.2</c:v>
                </c:pt>
                <c:pt idx="1057">
                  <c:v>211.4</c:v>
                </c:pt>
                <c:pt idx="1058">
                  <c:v>211.6</c:v>
                </c:pt>
                <c:pt idx="1059">
                  <c:v>211.8</c:v>
                </c:pt>
                <c:pt idx="1060">
                  <c:v>212.0</c:v>
                </c:pt>
                <c:pt idx="1061">
                  <c:v>212.2</c:v>
                </c:pt>
                <c:pt idx="1062">
                  <c:v>212.4</c:v>
                </c:pt>
                <c:pt idx="1063">
                  <c:v>212.6</c:v>
                </c:pt>
                <c:pt idx="1064">
                  <c:v>212.8</c:v>
                </c:pt>
                <c:pt idx="1065">
                  <c:v>213.0</c:v>
                </c:pt>
                <c:pt idx="1066">
                  <c:v>213.2</c:v>
                </c:pt>
                <c:pt idx="1067">
                  <c:v>213.4</c:v>
                </c:pt>
                <c:pt idx="1068">
                  <c:v>213.6</c:v>
                </c:pt>
                <c:pt idx="1069">
                  <c:v>213.8</c:v>
                </c:pt>
                <c:pt idx="1070">
                  <c:v>214.0</c:v>
                </c:pt>
                <c:pt idx="1071">
                  <c:v>214.2</c:v>
                </c:pt>
                <c:pt idx="1072">
                  <c:v>214.4</c:v>
                </c:pt>
                <c:pt idx="1073">
                  <c:v>214.6</c:v>
                </c:pt>
                <c:pt idx="1074">
                  <c:v>214.8</c:v>
                </c:pt>
                <c:pt idx="1075">
                  <c:v>215.0</c:v>
                </c:pt>
                <c:pt idx="1076">
                  <c:v>215.2</c:v>
                </c:pt>
                <c:pt idx="1077">
                  <c:v>215.4</c:v>
                </c:pt>
                <c:pt idx="1078">
                  <c:v>215.6</c:v>
                </c:pt>
                <c:pt idx="1079">
                  <c:v>215.8</c:v>
                </c:pt>
                <c:pt idx="1080">
                  <c:v>216.0</c:v>
                </c:pt>
                <c:pt idx="1081">
                  <c:v>216.2</c:v>
                </c:pt>
                <c:pt idx="1082">
                  <c:v>216.4</c:v>
                </c:pt>
                <c:pt idx="1083">
                  <c:v>216.6</c:v>
                </c:pt>
                <c:pt idx="1084">
                  <c:v>216.8</c:v>
                </c:pt>
                <c:pt idx="1085">
                  <c:v>217.0</c:v>
                </c:pt>
                <c:pt idx="1086">
                  <c:v>217.2</c:v>
                </c:pt>
                <c:pt idx="1087">
                  <c:v>217.4</c:v>
                </c:pt>
                <c:pt idx="1088">
                  <c:v>217.6</c:v>
                </c:pt>
                <c:pt idx="1089">
                  <c:v>217.8</c:v>
                </c:pt>
                <c:pt idx="1090">
                  <c:v>218.0</c:v>
                </c:pt>
                <c:pt idx="1091">
                  <c:v>218.2</c:v>
                </c:pt>
                <c:pt idx="1092">
                  <c:v>218.4</c:v>
                </c:pt>
                <c:pt idx="1093">
                  <c:v>218.6</c:v>
                </c:pt>
                <c:pt idx="1094">
                  <c:v>218.8</c:v>
                </c:pt>
                <c:pt idx="1095">
                  <c:v>219.0</c:v>
                </c:pt>
                <c:pt idx="1096">
                  <c:v>219.2</c:v>
                </c:pt>
                <c:pt idx="1097">
                  <c:v>219.4</c:v>
                </c:pt>
                <c:pt idx="1098">
                  <c:v>219.6</c:v>
                </c:pt>
                <c:pt idx="1099">
                  <c:v>219.8</c:v>
                </c:pt>
                <c:pt idx="1100">
                  <c:v>220.0</c:v>
                </c:pt>
                <c:pt idx="1101">
                  <c:v>220.2</c:v>
                </c:pt>
                <c:pt idx="1102">
                  <c:v>220.4</c:v>
                </c:pt>
                <c:pt idx="1103">
                  <c:v>220.6</c:v>
                </c:pt>
                <c:pt idx="1104">
                  <c:v>220.8</c:v>
                </c:pt>
                <c:pt idx="1105">
                  <c:v>221.0</c:v>
                </c:pt>
                <c:pt idx="1106">
                  <c:v>221.2</c:v>
                </c:pt>
                <c:pt idx="1107">
                  <c:v>221.4</c:v>
                </c:pt>
                <c:pt idx="1108">
                  <c:v>221.6</c:v>
                </c:pt>
                <c:pt idx="1109">
                  <c:v>221.8</c:v>
                </c:pt>
                <c:pt idx="1110">
                  <c:v>222.0</c:v>
                </c:pt>
                <c:pt idx="1111">
                  <c:v>222.2</c:v>
                </c:pt>
                <c:pt idx="1112">
                  <c:v>222.4</c:v>
                </c:pt>
                <c:pt idx="1113">
                  <c:v>222.6</c:v>
                </c:pt>
                <c:pt idx="1114">
                  <c:v>222.8</c:v>
                </c:pt>
                <c:pt idx="1115">
                  <c:v>223.0</c:v>
                </c:pt>
                <c:pt idx="1116">
                  <c:v>223.2</c:v>
                </c:pt>
                <c:pt idx="1117">
                  <c:v>223.4</c:v>
                </c:pt>
                <c:pt idx="1118">
                  <c:v>223.6</c:v>
                </c:pt>
                <c:pt idx="1119">
                  <c:v>223.8</c:v>
                </c:pt>
                <c:pt idx="1120">
                  <c:v>224.0</c:v>
                </c:pt>
                <c:pt idx="1121">
                  <c:v>224.2</c:v>
                </c:pt>
                <c:pt idx="1122">
                  <c:v>224.4</c:v>
                </c:pt>
                <c:pt idx="1123">
                  <c:v>224.6</c:v>
                </c:pt>
                <c:pt idx="1124">
                  <c:v>224.8</c:v>
                </c:pt>
                <c:pt idx="1125">
                  <c:v>225.0</c:v>
                </c:pt>
                <c:pt idx="1126">
                  <c:v>225.2</c:v>
                </c:pt>
                <c:pt idx="1127">
                  <c:v>225.4</c:v>
                </c:pt>
                <c:pt idx="1128">
                  <c:v>225.6</c:v>
                </c:pt>
                <c:pt idx="1129">
                  <c:v>225.8</c:v>
                </c:pt>
                <c:pt idx="1130">
                  <c:v>226.0</c:v>
                </c:pt>
                <c:pt idx="1131">
                  <c:v>226.2</c:v>
                </c:pt>
                <c:pt idx="1132">
                  <c:v>226.4</c:v>
                </c:pt>
                <c:pt idx="1133">
                  <c:v>226.6</c:v>
                </c:pt>
                <c:pt idx="1134">
                  <c:v>226.8</c:v>
                </c:pt>
                <c:pt idx="1135">
                  <c:v>227.0</c:v>
                </c:pt>
                <c:pt idx="1136">
                  <c:v>227.2</c:v>
                </c:pt>
                <c:pt idx="1137">
                  <c:v>227.4</c:v>
                </c:pt>
                <c:pt idx="1138">
                  <c:v>227.6</c:v>
                </c:pt>
                <c:pt idx="1139">
                  <c:v>227.8</c:v>
                </c:pt>
                <c:pt idx="1140">
                  <c:v>228.0</c:v>
                </c:pt>
                <c:pt idx="1141">
                  <c:v>228.2</c:v>
                </c:pt>
                <c:pt idx="1142">
                  <c:v>228.4</c:v>
                </c:pt>
                <c:pt idx="1143">
                  <c:v>228.6</c:v>
                </c:pt>
                <c:pt idx="1144">
                  <c:v>228.8</c:v>
                </c:pt>
                <c:pt idx="1145">
                  <c:v>229.0</c:v>
                </c:pt>
                <c:pt idx="1146">
                  <c:v>229.2</c:v>
                </c:pt>
                <c:pt idx="1147">
                  <c:v>229.4</c:v>
                </c:pt>
                <c:pt idx="1148">
                  <c:v>229.6</c:v>
                </c:pt>
                <c:pt idx="1149">
                  <c:v>229.8</c:v>
                </c:pt>
                <c:pt idx="1150">
                  <c:v>230.0</c:v>
                </c:pt>
                <c:pt idx="1151">
                  <c:v>230.2</c:v>
                </c:pt>
                <c:pt idx="1152">
                  <c:v>230.4</c:v>
                </c:pt>
                <c:pt idx="1153">
                  <c:v>230.6</c:v>
                </c:pt>
                <c:pt idx="1154">
                  <c:v>230.8</c:v>
                </c:pt>
                <c:pt idx="1155">
                  <c:v>231.0</c:v>
                </c:pt>
                <c:pt idx="1156">
                  <c:v>231.2</c:v>
                </c:pt>
                <c:pt idx="1157">
                  <c:v>231.4</c:v>
                </c:pt>
                <c:pt idx="1158">
                  <c:v>231.6</c:v>
                </c:pt>
                <c:pt idx="1159">
                  <c:v>231.8</c:v>
                </c:pt>
                <c:pt idx="1160">
                  <c:v>232.0</c:v>
                </c:pt>
                <c:pt idx="1161">
                  <c:v>232.2</c:v>
                </c:pt>
                <c:pt idx="1162">
                  <c:v>232.4</c:v>
                </c:pt>
                <c:pt idx="1163">
                  <c:v>232.6</c:v>
                </c:pt>
                <c:pt idx="1164">
                  <c:v>232.8</c:v>
                </c:pt>
                <c:pt idx="1165">
                  <c:v>233.0</c:v>
                </c:pt>
                <c:pt idx="1166">
                  <c:v>233.2</c:v>
                </c:pt>
                <c:pt idx="1167">
                  <c:v>233.4</c:v>
                </c:pt>
                <c:pt idx="1168">
                  <c:v>233.6</c:v>
                </c:pt>
                <c:pt idx="1169">
                  <c:v>233.8</c:v>
                </c:pt>
                <c:pt idx="1170">
                  <c:v>234.0</c:v>
                </c:pt>
                <c:pt idx="1171">
                  <c:v>234.2</c:v>
                </c:pt>
                <c:pt idx="1172">
                  <c:v>234.4</c:v>
                </c:pt>
                <c:pt idx="1173">
                  <c:v>234.6</c:v>
                </c:pt>
                <c:pt idx="1174">
                  <c:v>234.8</c:v>
                </c:pt>
                <c:pt idx="1175">
                  <c:v>235.0</c:v>
                </c:pt>
                <c:pt idx="1176">
                  <c:v>235.2</c:v>
                </c:pt>
                <c:pt idx="1177">
                  <c:v>235.4</c:v>
                </c:pt>
                <c:pt idx="1178">
                  <c:v>235.6</c:v>
                </c:pt>
                <c:pt idx="1179">
                  <c:v>235.8</c:v>
                </c:pt>
                <c:pt idx="1180">
                  <c:v>236.0</c:v>
                </c:pt>
                <c:pt idx="1181">
                  <c:v>236.2</c:v>
                </c:pt>
                <c:pt idx="1182">
                  <c:v>236.4</c:v>
                </c:pt>
                <c:pt idx="1183">
                  <c:v>236.6</c:v>
                </c:pt>
                <c:pt idx="1184">
                  <c:v>236.8</c:v>
                </c:pt>
                <c:pt idx="1185">
                  <c:v>237.0</c:v>
                </c:pt>
                <c:pt idx="1186">
                  <c:v>237.2</c:v>
                </c:pt>
                <c:pt idx="1187">
                  <c:v>237.4</c:v>
                </c:pt>
                <c:pt idx="1188">
                  <c:v>237.6</c:v>
                </c:pt>
                <c:pt idx="1189">
                  <c:v>237.8</c:v>
                </c:pt>
                <c:pt idx="1190">
                  <c:v>238.0</c:v>
                </c:pt>
                <c:pt idx="1191">
                  <c:v>238.2</c:v>
                </c:pt>
                <c:pt idx="1192">
                  <c:v>238.4</c:v>
                </c:pt>
                <c:pt idx="1193">
                  <c:v>238.6</c:v>
                </c:pt>
                <c:pt idx="1194">
                  <c:v>238.8</c:v>
                </c:pt>
                <c:pt idx="1195">
                  <c:v>239.0</c:v>
                </c:pt>
                <c:pt idx="1196">
                  <c:v>239.2</c:v>
                </c:pt>
                <c:pt idx="1197">
                  <c:v>239.4</c:v>
                </c:pt>
                <c:pt idx="1198">
                  <c:v>239.6</c:v>
                </c:pt>
                <c:pt idx="1199">
                  <c:v>239.8</c:v>
                </c:pt>
                <c:pt idx="1200">
                  <c:v>240.0</c:v>
                </c:pt>
              </c:numCache>
            </c:numRef>
          </c:xVal>
          <c:yVal>
            <c:numRef>
              <c:f>PerfPlots!$D$4:$D$1204</c:f>
              <c:numCache>
                <c:formatCode>General</c:formatCode>
                <c:ptCount val="1201"/>
                <c:pt idx="0">
                  <c:v>81.0</c:v>
                </c:pt>
                <c:pt idx="1">
                  <c:v>81.0</c:v>
                </c:pt>
                <c:pt idx="2">
                  <c:v>81.0</c:v>
                </c:pt>
                <c:pt idx="3">
                  <c:v>81.0</c:v>
                </c:pt>
                <c:pt idx="4">
                  <c:v>81.0</c:v>
                </c:pt>
                <c:pt idx="5">
                  <c:v>81.0</c:v>
                </c:pt>
                <c:pt idx="6">
                  <c:v>81.0</c:v>
                </c:pt>
                <c:pt idx="7">
                  <c:v>81.0</c:v>
                </c:pt>
                <c:pt idx="8">
                  <c:v>81.0</c:v>
                </c:pt>
                <c:pt idx="9">
                  <c:v>81.0</c:v>
                </c:pt>
                <c:pt idx="10">
                  <c:v>81.0</c:v>
                </c:pt>
                <c:pt idx="11">
                  <c:v>81.0</c:v>
                </c:pt>
                <c:pt idx="12">
                  <c:v>81.0</c:v>
                </c:pt>
                <c:pt idx="13">
                  <c:v>81.0</c:v>
                </c:pt>
                <c:pt idx="14">
                  <c:v>81.0</c:v>
                </c:pt>
                <c:pt idx="15">
                  <c:v>81.0</c:v>
                </c:pt>
                <c:pt idx="16">
                  <c:v>81.0</c:v>
                </c:pt>
                <c:pt idx="17">
                  <c:v>81.0</c:v>
                </c:pt>
                <c:pt idx="18">
                  <c:v>81.0</c:v>
                </c:pt>
                <c:pt idx="19">
                  <c:v>81.0</c:v>
                </c:pt>
                <c:pt idx="20">
                  <c:v>81.0</c:v>
                </c:pt>
                <c:pt idx="21">
                  <c:v>81.0</c:v>
                </c:pt>
                <c:pt idx="22">
                  <c:v>80.0</c:v>
                </c:pt>
                <c:pt idx="23">
                  <c:v>81.0</c:v>
                </c:pt>
                <c:pt idx="24">
                  <c:v>81.0</c:v>
                </c:pt>
                <c:pt idx="25">
                  <c:v>80.0</c:v>
                </c:pt>
                <c:pt idx="26">
                  <c:v>80.0</c:v>
                </c:pt>
                <c:pt idx="27">
                  <c:v>81.0</c:v>
                </c:pt>
                <c:pt idx="28">
                  <c:v>80.0</c:v>
                </c:pt>
                <c:pt idx="29">
                  <c:v>81.0</c:v>
                </c:pt>
                <c:pt idx="30">
                  <c:v>81.0</c:v>
                </c:pt>
                <c:pt idx="31">
                  <c:v>81.0</c:v>
                </c:pt>
                <c:pt idx="32">
                  <c:v>81.0</c:v>
                </c:pt>
                <c:pt idx="33">
                  <c:v>81.0</c:v>
                </c:pt>
                <c:pt idx="34">
                  <c:v>81.0</c:v>
                </c:pt>
                <c:pt idx="35">
                  <c:v>81.0</c:v>
                </c:pt>
                <c:pt idx="36">
                  <c:v>81.0</c:v>
                </c:pt>
                <c:pt idx="37">
                  <c:v>81.0</c:v>
                </c:pt>
                <c:pt idx="38">
                  <c:v>81.0</c:v>
                </c:pt>
                <c:pt idx="39">
                  <c:v>81.0</c:v>
                </c:pt>
                <c:pt idx="40">
                  <c:v>81.0</c:v>
                </c:pt>
                <c:pt idx="41">
                  <c:v>81.0</c:v>
                </c:pt>
                <c:pt idx="42">
                  <c:v>81.0</c:v>
                </c:pt>
                <c:pt idx="43">
                  <c:v>81.0</c:v>
                </c:pt>
                <c:pt idx="44">
                  <c:v>81.0</c:v>
                </c:pt>
                <c:pt idx="45">
                  <c:v>81.0</c:v>
                </c:pt>
                <c:pt idx="46">
                  <c:v>81.0</c:v>
                </c:pt>
                <c:pt idx="47">
                  <c:v>81.0</c:v>
                </c:pt>
                <c:pt idx="48">
                  <c:v>81.0</c:v>
                </c:pt>
                <c:pt idx="49">
                  <c:v>81.0</c:v>
                </c:pt>
                <c:pt idx="50">
                  <c:v>81.0</c:v>
                </c:pt>
                <c:pt idx="51">
                  <c:v>81.0</c:v>
                </c:pt>
                <c:pt idx="52">
                  <c:v>81.0</c:v>
                </c:pt>
                <c:pt idx="53">
                  <c:v>81.0</c:v>
                </c:pt>
                <c:pt idx="54">
                  <c:v>81.0</c:v>
                </c:pt>
                <c:pt idx="55">
                  <c:v>81.0</c:v>
                </c:pt>
                <c:pt idx="56">
                  <c:v>81.0</c:v>
                </c:pt>
                <c:pt idx="57">
                  <c:v>81.0</c:v>
                </c:pt>
                <c:pt idx="58">
                  <c:v>81.0</c:v>
                </c:pt>
                <c:pt idx="59">
                  <c:v>81.0</c:v>
                </c:pt>
                <c:pt idx="60">
                  <c:v>81.0</c:v>
                </c:pt>
                <c:pt idx="61">
                  <c:v>81.0</c:v>
                </c:pt>
                <c:pt idx="62">
                  <c:v>81.0</c:v>
                </c:pt>
                <c:pt idx="63">
                  <c:v>81.0</c:v>
                </c:pt>
                <c:pt idx="64">
                  <c:v>81.0</c:v>
                </c:pt>
                <c:pt idx="65">
                  <c:v>81.0</c:v>
                </c:pt>
                <c:pt idx="66">
                  <c:v>81.0</c:v>
                </c:pt>
                <c:pt idx="67">
                  <c:v>81.0</c:v>
                </c:pt>
                <c:pt idx="68">
                  <c:v>81.0</c:v>
                </c:pt>
                <c:pt idx="69">
                  <c:v>81.0</c:v>
                </c:pt>
                <c:pt idx="70">
                  <c:v>81.0</c:v>
                </c:pt>
                <c:pt idx="71">
                  <c:v>81.0</c:v>
                </c:pt>
                <c:pt idx="72">
                  <c:v>81.0</c:v>
                </c:pt>
                <c:pt idx="73">
                  <c:v>81.0</c:v>
                </c:pt>
                <c:pt idx="74">
                  <c:v>81.0</c:v>
                </c:pt>
                <c:pt idx="75">
                  <c:v>81.0</c:v>
                </c:pt>
                <c:pt idx="76">
                  <c:v>81.0</c:v>
                </c:pt>
                <c:pt idx="77">
                  <c:v>81.0</c:v>
                </c:pt>
                <c:pt idx="78">
                  <c:v>81.0</c:v>
                </c:pt>
                <c:pt idx="79">
                  <c:v>81.0</c:v>
                </c:pt>
                <c:pt idx="80">
                  <c:v>81.0</c:v>
                </c:pt>
                <c:pt idx="81">
                  <c:v>81.0</c:v>
                </c:pt>
                <c:pt idx="82">
                  <c:v>81.0</c:v>
                </c:pt>
                <c:pt idx="83">
                  <c:v>81.0</c:v>
                </c:pt>
                <c:pt idx="84">
                  <c:v>81.0</c:v>
                </c:pt>
                <c:pt idx="85">
                  <c:v>81.0</c:v>
                </c:pt>
                <c:pt idx="86">
                  <c:v>81.0</c:v>
                </c:pt>
                <c:pt idx="87">
                  <c:v>81.0</c:v>
                </c:pt>
                <c:pt idx="88">
                  <c:v>81.0</c:v>
                </c:pt>
                <c:pt idx="89">
                  <c:v>81.0</c:v>
                </c:pt>
                <c:pt idx="90">
                  <c:v>81.0</c:v>
                </c:pt>
                <c:pt idx="91">
                  <c:v>81.0</c:v>
                </c:pt>
                <c:pt idx="92">
                  <c:v>81.0</c:v>
                </c:pt>
                <c:pt idx="93">
                  <c:v>81.0</c:v>
                </c:pt>
                <c:pt idx="94">
                  <c:v>81.0</c:v>
                </c:pt>
                <c:pt idx="95">
                  <c:v>81.0</c:v>
                </c:pt>
                <c:pt idx="96">
                  <c:v>81.0</c:v>
                </c:pt>
                <c:pt idx="97">
                  <c:v>81.0</c:v>
                </c:pt>
                <c:pt idx="98">
                  <c:v>81.0</c:v>
                </c:pt>
                <c:pt idx="99">
                  <c:v>81.0</c:v>
                </c:pt>
                <c:pt idx="100">
                  <c:v>81.0</c:v>
                </c:pt>
                <c:pt idx="101">
                  <c:v>81.0</c:v>
                </c:pt>
                <c:pt idx="102">
                  <c:v>81.0</c:v>
                </c:pt>
                <c:pt idx="103">
                  <c:v>81.0</c:v>
                </c:pt>
                <c:pt idx="104">
                  <c:v>81.0</c:v>
                </c:pt>
                <c:pt idx="105">
                  <c:v>80.0</c:v>
                </c:pt>
                <c:pt idx="106">
                  <c:v>81.0</c:v>
                </c:pt>
                <c:pt idx="107">
                  <c:v>81.0</c:v>
                </c:pt>
                <c:pt idx="108">
                  <c:v>81.0</c:v>
                </c:pt>
                <c:pt idx="109">
                  <c:v>80.0</c:v>
                </c:pt>
                <c:pt idx="110">
                  <c:v>81.0</c:v>
                </c:pt>
                <c:pt idx="111">
                  <c:v>81.0</c:v>
                </c:pt>
                <c:pt idx="112">
                  <c:v>81.0</c:v>
                </c:pt>
                <c:pt idx="113">
                  <c:v>81.0</c:v>
                </c:pt>
                <c:pt idx="114">
                  <c:v>81.0</c:v>
                </c:pt>
                <c:pt idx="115">
                  <c:v>81.0</c:v>
                </c:pt>
                <c:pt idx="116">
                  <c:v>81.0</c:v>
                </c:pt>
                <c:pt idx="117">
                  <c:v>81.0</c:v>
                </c:pt>
                <c:pt idx="118">
                  <c:v>81.0</c:v>
                </c:pt>
                <c:pt idx="119">
                  <c:v>81.0</c:v>
                </c:pt>
                <c:pt idx="120">
                  <c:v>81.0</c:v>
                </c:pt>
                <c:pt idx="121">
                  <c:v>81.0</c:v>
                </c:pt>
                <c:pt idx="122">
                  <c:v>81.0</c:v>
                </c:pt>
                <c:pt idx="123">
                  <c:v>81.0</c:v>
                </c:pt>
                <c:pt idx="124">
                  <c:v>81.0</c:v>
                </c:pt>
                <c:pt idx="125">
                  <c:v>81.0</c:v>
                </c:pt>
                <c:pt idx="126">
                  <c:v>81.0</c:v>
                </c:pt>
                <c:pt idx="127">
                  <c:v>81.0</c:v>
                </c:pt>
                <c:pt idx="128">
                  <c:v>81.0</c:v>
                </c:pt>
                <c:pt idx="129">
                  <c:v>81.0</c:v>
                </c:pt>
                <c:pt idx="130">
                  <c:v>81.0</c:v>
                </c:pt>
                <c:pt idx="131">
                  <c:v>81.0</c:v>
                </c:pt>
                <c:pt idx="132">
                  <c:v>81.0</c:v>
                </c:pt>
                <c:pt idx="133">
                  <c:v>81.0</c:v>
                </c:pt>
                <c:pt idx="134">
                  <c:v>81.0</c:v>
                </c:pt>
                <c:pt idx="135">
                  <c:v>81.0</c:v>
                </c:pt>
                <c:pt idx="136">
                  <c:v>81.0</c:v>
                </c:pt>
                <c:pt idx="137">
                  <c:v>81.0</c:v>
                </c:pt>
                <c:pt idx="138">
                  <c:v>81.0</c:v>
                </c:pt>
                <c:pt idx="139">
                  <c:v>81.0</c:v>
                </c:pt>
                <c:pt idx="140">
                  <c:v>81.0</c:v>
                </c:pt>
                <c:pt idx="141">
                  <c:v>81.0</c:v>
                </c:pt>
                <c:pt idx="142">
                  <c:v>81.0</c:v>
                </c:pt>
                <c:pt idx="143">
                  <c:v>81.0</c:v>
                </c:pt>
                <c:pt idx="144">
                  <c:v>81.0</c:v>
                </c:pt>
                <c:pt idx="145">
                  <c:v>81.0</c:v>
                </c:pt>
                <c:pt idx="146">
                  <c:v>81.0</c:v>
                </c:pt>
                <c:pt idx="147">
                  <c:v>81.0</c:v>
                </c:pt>
                <c:pt idx="148">
                  <c:v>81.0</c:v>
                </c:pt>
                <c:pt idx="149">
                  <c:v>81.0</c:v>
                </c:pt>
                <c:pt idx="150">
                  <c:v>81.0</c:v>
                </c:pt>
                <c:pt idx="151">
                  <c:v>81.0</c:v>
                </c:pt>
                <c:pt idx="152">
                  <c:v>81.0</c:v>
                </c:pt>
                <c:pt idx="153">
                  <c:v>81.0</c:v>
                </c:pt>
                <c:pt idx="154">
                  <c:v>81.0</c:v>
                </c:pt>
                <c:pt idx="155">
                  <c:v>81.0</c:v>
                </c:pt>
                <c:pt idx="156">
                  <c:v>81.0</c:v>
                </c:pt>
                <c:pt idx="157">
                  <c:v>81.0</c:v>
                </c:pt>
                <c:pt idx="158">
                  <c:v>81.0</c:v>
                </c:pt>
                <c:pt idx="159">
                  <c:v>81.0</c:v>
                </c:pt>
                <c:pt idx="160">
                  <c:v>81.0</c:v>
                </c:pt>
                <c:pt idx="161">
                  <c:v>81.0</c:v>
                </c:pt>
                <c:pt idx="162">
                  <c:v>81.0</c:v>
                </c:pt>
                <c:pt idx="163">
                  <c:v>81.0</c:v>
                </c:pt>
                <c:pt idx="164">
                  <c:v>81.0</c:v>
                </c:pt>
                <c:pt idx="165">
                  <c:v>81.0</c:v>
                </c:pt>
                <c:pt idx="166">
                  <c:v>81.0</c:v>
                </c:pt>
                <c:pt idx="167">
                  <c:v>81.0</c:v>
                </c:pt>
                <c:pt idx="168">
                  <c:v>81.0</c:v>
                </c:pt>
                <c:pt idx="169">
                  <c:v>81.0</c:v>
                </c:pt>
                <c:pt idx="170">
                  <c:v>81.0</c:v>
                </c:pt>
                <c:pt idx="171">
                  <c:v>81.0</c:v>
                </c:pt>
                <c:pt idx="172">
                  <c:v>81.0</c:v>
                </c:pt>
                <c:pt idx="173">
                  <c:v>81.0</c:v>
                </c:pt>
                <c:pt idx="174">
                  <c:v>81.0</c:v>
                </c:pt>
                <c:pt idx="175">
                  <c:v>81.0</c:v>
                </c:pt>
                <c:pt idx="176">
                  <c:v>81.0</c:v>
                </c:pt>
                <c:pt idx="177">
                  <c:v>81.0</c:v>
                </c:pt>
                <c:pt idx="178">
                  <c:v>81.0</c:v>
                </c:pt>
                <c:pt idx="179">
                  <c:v>81.0</c:v>
                </c:pt>
                <c:pt idx="180">
                  <c:v>81.0</c:v>
                </c:pt>
                <c:pt idx="181">
                  <c:v>81.0</c:v>
                </c:pt>
                <c:pt idx="182">
                  <c:v>81.0</c:v>
                </c:pt>
                <c:pt idx="183">
                  <c:v>81.0</c:v>
                </c:pt>
                <c:pt idx="184">
                  <c:v>81.0</c:v>
                </c:pt>
                <c:pt idx="185">
                  <c:v>81.0</c:v>
                </c:pt>
                <c:pt idx="186">
                  <c:v>81.0</c:v>
                </c:pt>
                <c:pt idx="187">
                  <c:v>81.0</c:v>
                </c:pt>
                <c:pt idx="188">
                  <c:v>81.0</c:v>
                </c:pt>
                <c:pt idx="189">
                  <c:v>81.0</c:v>
                </c:pt>
                <c:pt idx="190">
                  <c:v>81.0</c:v>
                </c:pt>
                <c:pt idx="191">
                  <c:v>81.0</c:v>
                </c:pt>
                <c:pt idx="192">
                  <c:v>81.0</c:v>
                </c:pt>
                <c:pt idx="193">
                  <c:v>81.0</c:v>
                </c:pt>
                <c:pt idx="194">
                  <c:v>81.0</c:v>
                </c:pt>
                <c:pt idx="195">
                  <c:v>81.0</c:v>
                </c:pt>
                <c:pt idx="196">
                  <c:v>81.0</c:v>
                </c:pt>
                <c:pt idx="197">
                  <c:v>81.0</c:v>
                </c:pt>
                <c:pt idx="198">
                  <c:v>81.0</c:v>
                </c:pt>
                <c:pt idx="199">
                  <c:v>81.0</c:v>
                </c:pt>
                <c:pt idx="200">
                  <c:v>81.0</c:v>
                </c:pt>
                <c:pt idx="201">
                  <c:v>81.0</c:v>
                </c:pt>
                <c:pt idx="202">
                  <c:v>81.0</c:v>
                </c:pt>
                <c:pt idx="203">
                  <c:v>81.0</c:v>
                </c:pt>
                <c:pt idx="204">
                  <c:v>81.0</c:v>
                </c:pt>
                <c:pt idx="205">
                  <c:v>81.0</c:v>
                </c:pt>
                <c:pt idx="206">
                  <c:v>81.0</c:v>
                </c:pt>
                <c:pt idx="207">
                  <c:v>81.0</c:v>
                </c:pt>
                <c:pt idx="208">
                  <c:v>81.0</c:v>
                </c:pt>
                <c:pt idx="209">
                  <c:v>81.0</c:v>
                </c:pt>
                <c:pt idx="210">
                  <c:v>81.0</c:v>
                </c:pt>
                <c:pt idx="211">
                  <c:v>81.0</c:v>
                </c:pt>
                <c:pt idx="212">
                  <c:v>81.0</c:v>
                </c:pt>
                <c:pt idx="213">
                  <c:v>81.0</c:v>
                </c:pt>
                <c:pt idx="214">
                  <c:v>81.0</c:v>
                </c:pt>
                <c:pt idx="215">
                  <c:v>81.0</c:v>
                </c:pt>
                <c:pt idx="216">
                  <c:v>81.0</c:v>
                </c:pt>
                <c:pt idx="217">
                  <c:v>81.0</c:v>
                </c:pt>
                <c:pt idx="218">
                  <c:v>81.0</c:v>
                </c:pt>
                <c:pt idx="219">
                  <c:v>81.0</c:v>
                </c:pt>
                <c:pt idx="220">
                  <c:v>80.0</c:v>
                </c:pt>
                <c:pt idx="221">
                  <c:v>81.0</c:v>
                </c:pt>
                <c:pt idx="222">
                  <c:v>80.0</c:v>
                </c:pt>
                <c:pt idx="223">
                  <c:v>80.0</c:v>
                </c:pt>
                <c:pt idx="224">
                  <c:v>80.0</c:v>
                </c:pt>
                <c:pt idx="225">
                  <c:v>80.0</c:v>
                </c:pt>
                <c:pt idx="226">
                  <c:v>80.0</c:v>
                </c:pt>
                <c:pt idx="227">
                  <c:v>80.0</c:v>
                </c:pt>
                <c:pt idx="228">
                  <c:v>80.0</c:v>
                </c:pt>
                <c:pt idx="229">
                  <c:v>80.0</c:v>
                </c:pt>
                <c:pt idx="230">
                  <c:v>80.0</c:v>
                </c:pt>
                <c:pt idx="231">
                  <c:v>80.0</c:v>
                </c:pt>
                <c:pt idx="232">
                  <c:v>80.0</c:v>
                </c:pt>
                <c:pt idx="233">
                  <c:v>80.0</c:v>
                </c:pt>
                <c:pt idx="234">
                  <c:v>79.0</c:v>
                </c:pt>
                <c:pt idx="235">
                  <c:v>79.0</c:v>
                </c:pt>
                <c:pt idx="236">
                  <c:v>80.0</c:v>
                </c:pt>
                <c:pt idx="237">
                  <c:v>80.0</c:v>
                </c:pt>
                <c:pt idx="238">
                  <c:v>79.0</c:v>
                </c:pt>
                <c:pt idx="239">
                  <c:v>79.0</c:v>
                </c:pt>
                <c:pt idx="240">
                  <c:v>79.0</c:v>
                </c:pt>
                <c:pt idx="241">
                  <c:v>79.0</c:v>
                </c:pt>
                <c:pt idx="242">
                  <c:v>79.0</c:v>
                </c:pt>
                <c:pt idx="243">
                  <c:v>79.0</c:v>
                </c:pt>
                <c:pt idx="244">
                  <c:v>79.0</c:v>
                </c:pt>
                <c:pt idx="245">
                  <c:v>79.0</c:v>
                </c:pt>
                <c:pt idx="246">
                  <c:v>79.0</c:v>
                </c:pt>
                <c:pt idx="247">
                  <c:v>79.0</c:v>
                </c:pt>
                <c:pt idx="248">
                  <c:v>79.0</c:v>
                </c:pt>
                <c:pt idx="249">
                  <c:v>79.0</c:v>
                </c:pt>
                <c:pt idx="250">
                  <c:v>79.0</c:v>
                </c:pt>
                <c:pt idx="251">
                  <c:v>79.0</c:v>
                </c:pt>
                <c:pt idx="252">
                  <c:v>79.0</c:v>
                </c:pt>
                <c:pt idx="253">
                  <c:v>79.0</c:v>
                </c:pt>
                <c:pt idx="254">
                  <c:v>79.0</c:v>
                </c:pt>
                <c:pt idx="255">
                  <c:v>79.0</c:v>
                </c:pt>
                <c:pt idx="256">
                  <c:v>79.0</c:v>
                </c:pt>
                <c:pt idx="257">
                  <c:v>79.0</c:v>
                </c:pt>
                <c:pt idx="258">
                  <c:v>79.0</c:v>
                </c:pt>
                <c:pt idx="259">
                  <c:v>79.0</c:v>
                </c:pt>
                <c:pt idx="260">
                  <c:v>79.0</c:v>
                </c:pt>
                <c:pt idx="261">
                  <c:v>79.0</c:v>
                </c:pt>
                <c:pt idx="262">
                  <c:v>79.0</c:v>
                </c:pt>
                <c:pt idx="263">
                  <c:v>79.0</c:v>
                </c:pt>
                <c:pt idx="264">
                  <c:v>79.0</c:v>
                </c:pt>
                <c:pt idx="265">
                  <c:v>79.0</c:v>
                </c:pt>
                <c:pt idx="266">
                  <c:v>79.0</c:v>
                </c:pt>
                <c:pt idx="267">
                  <c:v>79.0</c:v>
                </c:pt>
                <c:pt idx="268">
                  <c:v>79.0</c:v>
                </c:pt>
                <c:pt idx="269">
                  <c:v>79.0</c:v>
                </c:pt>
                <c:pt idx="270">
                  <c:v>79.0</c:v>
                </c:pt>
                <c:pt idx="271">
                  <c:v>79.0</c:v>
                </c:pt>
                <c:pt idx="272">
                  <c:v>79.0</c:v>
                </c:pt>
                <c:pt idx="273">
                  <c:v>79.0</c:v>
                </c:pt>
                <c:pt idx="274">
                  <c:v>78.0</c:v>
                </c:pt>
                <c:pt idx="275">
                  <c:v>78.0</c:v>
                </c:pt>
                <c:pt idx="276">
                  <c:v>78.0</c:v>
                </c:pt>
                <c:pt idx="277">
                  <c:v>78.0</c:v>
                </c:pt>
                <c:pt idx="278">
                  <c:v>78.0</c:v>
                </c:pt>
                <c:pt idx="279">
                  <c:v>79.0</c:v>
                </c:pt>
                <c:pt idx="280">
                  <c:v>79.0</c:v>
                </c:pt>
                <c:pt idx="281">
                  <c:v>78.0</c:v>
                </c:pt>
                <c:pt idx="282">
                  <c:v>79.0</c:v>
                </c:pt>
                <c:pt idx="283">
                  <c:v>79.0</c:v>
                </c:pt>
                <c:pt idx="284">
                  <c:v>79.0</c:v>
                </c:pt>
                <c:pt idx="285">
                  <c:v>79.0</c:v>
                </c:pt>
                <c:pt idx="286">
                  <c:v>79.0</c:v>
                </c:pt>
                <c:pt idx="287">
                  <c:v>79.0</c:v>
                </c:pt>
                <c:pt idx="288">
                  <c:v>78.0</c:v>
                </c:pt>
                <c:pt idx="289">
                  <c:v>79.0</c:v>
                </c:pt>
                <c:pt idx="290">
                  <c:v>79.0</c:v>
                </c:pt>
                <c:pt idx="291">
                  <c:v>78.0</c:v>
                </c:pt>
                <c:pt idx="292">
                  <c:v>79.0</c:v>
                </c:pt>
                <c:pt idx="293">
                  <c:v>78.0</c:v>
                </c:pt>
                <c:pt idx="294">
                  <c:v>78.0</c:v>
                </c:pt>
                <c:pt idx="295">
                  <c:v>78.0</c:v>
                </c:pt>
                <c:pt idx="296">
                  <c:v>78.0</c:v>
                </c:pt>
                <c:pt idx="297">
                  <c:v>78.0</c:v>
                </c:pt>
                <c:pt idx="298">
                  <c:v>78.0</c:v>
                </c:pt>
                <c:pt idx="299">
                  <c:v>78.0</c:v>
                </c:pt>
                <c:pt idx="300">
                  <c:v>78.0</c:v>
                </c:pt>
                <c:pt idx="301">
                  <c:v>78.0</c:v>
                </c:pt>
                <c:pt idx="302">
                  <c:v>79.0</c:v>
                </c:pt>
                <c:pt idx="303">
                  <c:v>79.0</c:v>
                </c:pt>
                <c:pt idx="304">
                  <c:v>79.0</c:v>
                </c:pt>
                <c:pt idx="305">
                  <c:v>79.0</c:v>
                </c:pt>
                <c:pt idx="306">
                  <c:v>79.0</c:v>
                </c:pt>
                <c:pt idx="307">
                  <c:v>78.0</c:v>
                </c:pt>
                <c:pt idx="308">
                  <c:v>78.0</c:v>
                </c:pt>
                <c:pt idx="309">
                  <c:v>78.0</c:v>
                </c:pt>
                <c:pt idx="310">
                  <c:v>78.0</c:v>
                </c:pt>
                <c:pt idx="311">
                  <c:v>78.0</c:v>
                </c:pt>
                <c:pt idx="312">
                  <c:v>78.0</c:v>
                </c:pt>
                <c:pt idx="313">
                  <c:v>78.0</c:v>
                </c:pt>
                <c:pt idx="314">
                  <c:v>78.0</c:v>
                </c:pt>
                <c:pt idx="315">
                  <c:v>78.0</c:v>
                </c:pt>
                <c:pt idx="316">
                  <c:v>79.0</c:v>
                </c:pt>
                <c:pt idx="317">
                  <c:v>79.0</c:v>
                </c:pt>
                <c:pt idx="318">
                  <c:v>78.0</c:v>
                </c:pt>
                <c:pt idx="319">
                  <c:v>78.0</c:v>
                </c:pt>
                <c:pt idx="320">
                  <c:v>78.0</c:v>
                </c:pt>
                <c:pt idx="321">
                  <c:v>78.0</c:v>
                </c:pt>
                <c:pt idx="322">
                  <c:v>78.0</c:v>
                </c:pt>
                <c:pt idx="323">
                  <c:v>79.0</c:v>
                </c:pt>
                <c:pt idx="324">
                  <c:v>78.0</c:v>
                </c:pt>
                <c:pt idx="325">
                  <c:v>78.0</c:v>
                </c:pt>
                <c:pt idx="326">
                  <c:v>78.0</c:v>
                </c:pt>
                <c:pt idx="327">
                  <c:v>78.0</c:v>
                </c:pt>
                <c:pt idx="328">
                  <c:v>78.0</c:v>
                </c:pt>
                <c:pt idx="329">
                  <c:v>78.0</c:v>
                </c:pt>
                <c:pt idx="330">
                  <c:v>78.0</c:v>
                </c:pt>
                <c:pt idx="331">
                  <c:v>78.0</c:v>
                </c:pt>
                <c:pt idx="332">
                  <c:v>78.0</c:v>
                </c:pt>
                <c:pt idx="333">
                  <c:v>78.0</c:v>
                </c:pt>
                <c:pt idx="334">
                  <c:v>78.0</c:v>
                </c:pt>
                <c:pt idx="335">
                  <c:v>78.0</c:v>
                </c:pt>
                <c:pt idx="336">
                  <c:v>78.0</c:v>
                </c:pt>
                <c:pt idx="337">
                  <c:v>78.0</c:v>
                </c:pt>
                <c:pt idx="338">
                  <c:v>78.0</c:v>
                </c:pt>
                <c:pt idx="339">
                  <c:v>78.0</c:v>
                </c:pt>
                <c:pt idx="340">
                  <c:v>78.0</c:v>
                </c:pt>
                <c:pt idx="341">
                  <c:v>78.0</c:v>
                </c:pt>
                <c:pt idx="342">
                  <c:v>78.0</c:v>
                </c:pt>
                <c:pt idx="343">
                  <c:v>78.0</c:v>
                </c:pt>
                <c:pt idx="344">
                  <c:v>78.0</c:v>
                </c:pt>
                <c:pt idx="345">
                  <c:v>78.0</c:v>
                </c:pt>
                <c:pt idx="346">
                  <c:v>78.0</c:v>
                </c:pt>
                <c:pt idx="347">
                  <c:v>78.0</c:v>
                </c:pt>
                <c:pt idx="348">
                  <c:v>78.0</c:v>
                </c:pt>
                <c:pt idx="349">
                  <c:v>78.0</c:v>
                </c:pt>
                <c:pt idx="350">
                  <c:v>78.0</c:v>
                </c:pt>
                <c:pt idx="351">
                  <c:v>78.0</c:v>
                </c:pt>
                <c:pt idx="352">
                  <c:v>79.0</c:v>
                </c:pt>
                <c:pt idx="353">
                  <c:v>79.0</c:v>
                </c:pt>
                <c:pt idx="354">
                  <c:v>79.0</c:v>
                </c:pt>
                <c:pt idx="355">
                  <c:v>78.0</c:v>
                </c:pt>
                <c:pt idx="356">
                  <c:v>79.0</c:v>
                </c:pt>
                <c:pt idx="357">
                  <c:v>79.0</c:v>
                </c:pt>
                <c:pt idx="358">
                  <c:v>79.0</c:v>
                </c:pt>
                <c:pt idx="359">
                  <c:v>79.0</c:v>
                </c:pt>
                <c:pt idx="360">
                  <c:v>78.0</c:v>
                </c:pt>
                <c:pt idx="361">
                  <c:v>79.0</c:v>
                </c:pt>
                <c:pt idx="362">
                  <c:v>79.0</c:v>
                </c:pt>
                <c:pt idx="363">
                  <c:v>79.0</c:v>
                </c:pt>
                <c:pt idx="364">
                  <c:v>79.0</c:v>
                </c:pt>
                <c:pt idx="365">
                  <c:v>79.0</c:v>
                </c:pt>
                <c:pt idx="366">
                  <c:v>79.0</c:v>
                </c:pt>
                <c:pt idx="367">
                  <c:v>79.0</c:v>
                </c:pt>
                <c:pt idx="368">
                  <c:v>79.0</c:v>
                </c:pt>
                <c:pt idx="369">
                  <c:v>79.0</c:v>
                </c:pt>
                <c:pt idx="370">
                  <c:v>79.0</c:v>
                </c:pt>
                <c:pt idx="371">
                  <c:v>79.0</c:v>
                </c:pt>
                <c:pt idx="372">
                  <c:v>79.0</c:v>
                </c:pt>
                <c:pt idx="373">
                  <c:v>79.0</c:v>
                </c:pt>
                <c:pt idx="374">
                  <c:v>79.0</c:v>
                </c:pt>
                <c:pt idx="375">
                  <c:v>79.0</c:v>
                </c:pt>
                <c:pt idx="376">
                  <c:v>78.0</c:v>
                </c:pt>
                <c:pt idx="377">
                  <c:v>78.0</c:v>
                </c:pt>
                <c:pt idx="378">
                  <c:v>78.0</c:v>
                </c:pt>
                <c:pt idx="379">
                  <c:v>79.0</c:v>
                </c:pt>
                <c:pt idx="380">
                  <c:v>79.0</c:v>
                </c:pt>
                <c:pt idx="381">
                  <c:v>79.0</c:v>
                </c:pt>
                <c:pt idx="382">
                  <c:v>78.0</c:v>
                </c:pt>
                <c:pt idx="383">
                  <c:v>78.0</c:v>
                </c:pt>
                <c:pt idx="384">
                  <c:v>79.0</c:v>
                </c:pt>
                <c:pt idx="385">
                  <c:v>79.0</c:v>
                </c:pt>
                <c:pt idx="386">
                  <c:v>78.0</c:v>
                </c:pt>
                <c:pt idx="387">
                  <c:v>78.0</c:v>
                </c:pt>
                <c:pt idx="388">
                  <c:v>78.0</c:v>
                </c:pt>
                <c:pt idx="389">
                  <c:v>78.0</c:v>
                </c:pt>
                <c:pt idx="390">
                  <c:v>78.0</c:v>
                </c:pt>
                <c:pt idx="391">
                  <c:v>79.0</c:v>
                </c:pt>
                <c:pt idx="392">
                  <c:v>78.0</c:v>
                </c:pt>
                <c:pt idx="393">
                  <c:v>78.0</c:v>
                </c:pt>
                <c:pt idx="394">
                  <c:v>78.0</c:v>
                </c:pt>
                <c:pt idx="395">
                  <c:v>78.0</c:v>
                </c:pt>
                <c:pt idx="396">
                  <c:v>78.0</c:v>
                </c:pt>
                <c:pt idx="397">
                  <c:v>78.0</c:v>
                </c:pt>
                <c:pt idx="398">
                  <c:v>78.0</c:v>
                </c:pt>
                <c:pt idx="399">
                  <c:v>78.0</c:v>
                </c:pt>
                <c:pt idx="400">
                  <c:v>78.0</c:v>
                </c:pt>
                <c:pt idx="401">
                  <c:v>78.0</c:v>
                </c:pt>
                <c:pt idx="402">
                  <c:v>78.0</c:v>
                </c:pt>
                <c:pt idx="403">
                  <c:v>78.0</c:v>
                </c:pt>
                <c:pt idx="404">
                  <c:v>78.0</c:v>
                </c:pt>
                <c:pt idx="405">
                  <c:v>78.0</c:v>
                </c:pt>
                <c:pt idx="406">
                  <c:v>79.0</c:v>
                </c:pt>
                <c:pt idx="407">
                  <c:v>78.0</c:v>
                </c:pt>
                <c:pt idx="408">
                  <c:v>78.0</c:v>
                </c:pt>
                <c:pt idx="409">
                  <c:v>79.0</c:v>
                </c:pt>
                <c:pt idx="410">
                  <c:v>78.0</c:v>
                </c:pt>
                <c:pt idx="411">
                  <c:v>79.0</c:v>
                </c:pt>
                <c:pt idx="412">
                  <c:v>79.0</c:v>
                </c:pt>
                <c:pt idx="413">
                  <c:v>79.0</c:v>
                </c:pt>
                <c:pt idx="414">
                  <c:v>78.0</c:v>
                </c:pt>
                <c:pt idx="415">
                  <c:v>79.0</c:v>
                </c:pt>
                <c:pt idx="416">
                  <c:v>79.0</c:v>
                </c:pt>
                <c:pt idx="417">
                  <c:v>78.0</c:v>
                </c:pt>
                <c:pt idx="418">
                  <c:v>79.0</c:v>
                </c:pt>
                <c:pt idx="419">
                  <c:v>78.0</c:v>
                </c:pt>
                <c:pt idx="420">
                  <c:v>78.0</c:v>
                </c:pt>
                <c:pt idx="421">
                  <c:v>78.0</c:v>
                </c:pt>
                <c:pt idx="422">
                  <c:v>78.0</c:v>
                </c:pt>
                <c:pt idx="423">
                  <c:v>78.0</c:v>
                </c:pt>
                <c:pt idx="424">
                  <c:v>78.0</c:v>
                </c:pt>
                <c:pt idx="425">
                  <c:v>78.0</c:v>
                </c:pt>
                <c:pt idx="426">
                  <c:v>78.0</c:v>
                </c:pt>
                <c:pt idx="427">
                  <c:v>78.0</c:v>
                </c:pt>
                <c:pt idx="428">
                  <c:v>78.0</c:v>
                </c:pt>
                <c:pt idx="429">
                  <c:v>78.0</c:v>
                </c:pt>
                <c:pt idx="430">
                  <c:v>78.0</c:v>
                </c:pt>
                <c:pt idx="431">
                  <c:v>78.0</c:v>
                </c:pt>
                <c:pt idx="432">
                  <c:v>78.0</c:v>
                </c:pt>
                <c:pt idx="433">
                  <c:v>78.0</c:v>
                </c:pt>
                <c:pt idx="434">
                  <c:v>78.0</c:v>
                </c:pt>
                <c:pt idx="435">
                  <c:v>78.0</c:v>
                </c:pt>
                <c:pt idx="436">
                  <c:v>78.0</c:v>
                </c:pt>
                <c:pt idx="437">
                  <c:v>78.0</c:v>
                </c:pt>
                <c:pt idx="438">
                  <c:v>78.0</c:v>
                </c:pt>
                <c:pt idx="439">
                  <c:v>78.0</c:v>
                </c:pt>
                <c:pt idx="440">
                  <c:v>78.0</c:v>
                </c:pt>
                <c:pt idx="441">
                  <c:v>78.0</c:v>
                </c:pt>
                <c:pt idx="442">
                  <c:v>78.0</c:v>
                </c:pt>
                <c:pt idx="443">
                  <c:v>78.0</c:v>
                </c:pt>
                <c:pt idx="444">
                  <c:v>78.0</c:v>
                </c:pt>
                <c:pt idx="445">
                  <c:v>78.0</c:v>
                </c:pt>
                <c:pt idx="446">
                  <c:v>78.0</c:v>
                </c:pt>
                <c:pt idx="447">
                  <c:v>78.0</c:v>
                </c:pt>
                <c:pt idx="448">
                  <c:v>78.0</c:v>
                </c:pt>
                <c:pt idx="449">
                  <c:v>78.0</c:v>
                </c:pt>
                <c:pt idx="450">
                  <c:v>78.0</c:v>
                </c:pt>
                <c:pt idx="451">
                  <c:v>78.0</c:v>
                </c:pt>
                <c:pt idx="452">
                  <c:v>78.0</c:v>
                </c:pt>
                <c:pt idx="453">
                  <c:v>78.0</c:v>
                </c:pt>
                <c:pt idx="454">
                  <c:v>78.0</c:v>
                </c:pt>
                <c:pt idx="455">
                  <c:v>78.0</c:v>
                </c:pt>
                <c:pt idx="456">
                  <c:v>78.0</c:v>
                </c:pt>
                <c:pt idx="457">
                  <c:v>78.0</c:v>
                </c:pt>
                <c:pt idx="458">
                  <c:v>78.0</c:v>
                </c:pt>
                <c:pt idx="459">
                  <c:v>77.0</c:v>
                </c:pt>
                <c:pt idx="460">
                  <c:v>77.0</c:v>
                </c:pt>
                <c:pt idx="461">
                  <c:v>77.0</c:v>
                </c:pt>
                <c:pt idx="462">
                  <c:v>77.0</c:v>
                </c:pt>
                <c:pt idx="463">
                  <c:v>77.0</c:v>
                </c:pt>
                <c:pt idx="464">
                  <c:v>77.0</c:v>
                </c:pt>
                <c:pt idx="465">
                  <c:v>77.0</c:v>
                </c:pt>
                <c:pt idx="466">
                  <c:v>77.0</c:v>
                </c:pt>
                <c:pt idx="467">
                  <c:v>77.0</c:v>
                </c:pt>
                <c:pt idx="468">
                  <c:v>77.0</c:v>
                </c:pt>
                <c:pt idx="469">
                  <c:v>77.0</c:v>
                </c:pt>
                <c:pt idx="470">
                  <c:v>77.0</c:v>
                </c:pt>
                <c:pt idx="471">
                  <c:v>77.0</c:v>
                </c:pt>
                <c:pt idx="472">
                  <c:v>77.0</c:v>
                </c:pt>
                <c:pt idx="473">
                  <c:v>77.0</c:v>
                </c:pt>
                <c:pt idx="474">
                  <c:v>77.0</c:v>
                </c:pt>
                <c:pt idx="475">
                  <c:v>76.0</c:v>
                </c:pt>
                <c:pt idx="476">
                  <c:v>76.0</c:v>
                </c:pt>
                <c:pt idx="477">
                  <c:v>76.0</c:v>
                </c:pt>
                <c:pt idx="478">
                  <c:v>76.0</c:v>
                </c:pt>
                <c:pt idx="479">
                  <c:v>76.0</c:v>
                </c:pt>
                <c:pt idx="480">
                  <c:v>76.0</c:v>
                </c:pt>
                <c:pt idx="481">
                  <c:v>75.0</c:v>
                </c:pt>
                <c:pt idx="482">
                  <c:v>75.0</c:v>
                </c:pt>
                <c:pt idx="483">
                  <c:v>75.0</c:v>
                </c:pt>
                <c:pt idx="484">
                  <c:v>75.0</c:v>
                </c:pt>
                <c:pt idx="485">
                  <c:v>76.0</c:v>
                </c:pt>
                <c:pt idx="486">
                  <c:v>75.0</c:v>
                </c:pt>
                <c:pt idx="487">
                  <c:v>75.0</c:v>
                </c:pt>
                <c:pt idx="488">
                  <c:v>75.0</c:v>
                </c:pt>
                <c:pt idx="489">
                  <c:v>75.0</c:v>
                </c:pt>
                <c:pt idx="490">
                  <c:v>74.0</c:v>
                </c:pt>
                <c:pt idx="491">
                  <c:v>75.0</c:v>
                </c:pt>
                <c:pt idx="492">
                  <c:v>75.0</c:v>
                </c:pt>
                <c:pt idx="493">
                  <c:v>74.0</c:v>
                </c:pt>
                <c:pt idx="494">
                  <c:v>74.0</c:v>
                </c:pt>
                <c:pt idx="495">
                  <c:v>74.0</c:v>
                </c:pt>
                <c:pt idx="496">
                  <c:v>74.0</c:v>
                </c:pt>
                <c:pt idx="497">
                  <c:v>74.0</c:v>
                </c:pt>
                <c:pt idx="498">
                  <c:v>74.0</c:v>
                </c:pt>
                <c:pt idx="499">
                  <c:v>73.0</c:v>
                </c:pt>
                <c:pt idx="500">
                  <c:v>73.0</c:v>
                </c:pt>
                <c:pt idx="501">
                  <c:v>73.0</c:v>
                </c:pt>
                <c:pt idx="502">
                  <c:v>73.0</c:v>
                </c:pt>
                <c:pt idx="503">
                  <c:v>73.0</c:v>
                </c:pt>
                <c:pt idx="504">
                  <c:v>72.0</c:v>
                </c:pt>
                <c:pt idx="505">
                  <c:v>72.0</c:v>
                </c:pt>
                <c:pt idx="506">
                  <c:v>72.0</c:v>
                </c:pt>
                <c:pt idx="507">
                  <c:v>72.0</c:v>
                </c:pt>
                <c:pt idx="508">
                  <c:v>72.0</c:v>
                </c:pt>
                <c:pt idx="509">
                  <c:v>72.0</c:v>
                </c:pt>
                <c:pt idx="510">
                  <c:v>71.0</c:v>
                </c:pt>
                <c:pt idx="511">
                  <c:v>71.0</c:v>
                </c:pt>
                <c:pt idx="512">
                  <c:v>71.0</c:v>
                </c:pt>
                <c:pt idx="513">
                  <c:v>72.0</c:v>
                </c:pt>
                <c:pt idx="514">
                  <c:v>71.0</c:v>
                </c:pt>
                <c:pt idx="515">
                  <c:v>71.0</c:v>
                </c:pt>
                <c:pt idx="516">
                  <c:v>71.0</c:v>
                </c:pt>
                <c:pt idx="517">
                  <c:v>71.0</c:v>
                </c:pt>
                <c:pt idx="518">
                  <c:v>70.0</c:v>
                </c:pt>
                <c:pt idx="519">
                  <c:v>70.0</c:v>
                </c:pt>
                <c:pt idx="520">
                  <c:v>70.0</c:v>
                </c:pt>
                <c:pt idx="521">
                  <c:v>70.0</c:v>
                </c:pt>
                <c:pt idx="522">
                  <c:v>70.0</c:v>
                </c:pt>
                <c:pt idx="523">
                  <c:v>70.0</c:v>
                </c:pt>
                <c:pt idx="524">
                  <c:v>70.0</c:v>
                </c:pt>
                <c:pt idx="525">
                  <c:v>70.0</c:v>
                </c:pt>
                <c:pt idx="526">
                  <c:v>70.0</c:v>
                </c:pt>
                <c:pt idx="527">
                  <c:v>70.0</c:v>
                </c:pt>
                <c:pt idx="528">
                  <c:v>70.0</c:v>
                </c:pt>
                <c:pt idx="529">
                  <c:v>69.0</c:v>
                </c:pt>
                <c:pt idx="530">
                  <c:v>69.0</c:v>
                </c:pt>
                <c:pt idx="531">
                  <c:v>70.0</c:v>
                </c:pt>
                <c:pt idx="532">
                  <c:v>70.0</c:v>
                </c:pt>
                <c:pt idx="533">
                  <c:v>70.0</c:v>
                </c:pt>
                <c:pt idx="534">
                  <c:v>69.0</c:v>
                </c:pt>
                <c:pt idx="535">
                  <c:v>69.0</c:v>
                </c:pt>
                <c:pt idx="536">
                  <c:v>70.0</c:v>
                </c:pt>
                <c:pt idx="537">
                  <c:v>70.0</c:v>
                </c:pt>
                <c:pt idx="538">
                  <c:v>69.0</c:v>
                </c:pt>
                <c:pt idx="539">
                  <c:v>69.0</c:v>
                </c:pt>
                <c:pt idx="540">
                  <c:v>69.0</c:v>
                </c:pt>
                <c:pt idx="541">
                  <c:v>69.0</c:v>
                </c:pt>
                <c:pt idx="542">
                  <c:v>69.0</c:v>
                </c:pt>
                <c:pt idx="543">
                  <c:v>69.0</c:v>
                </c:pt>
                <c:pt idx="544">
                  <c:v>69.0</c:v>
                </c:pt>
                <c:pt idx="545">
                  <c:v>69.0</c:v>
                </c:pt>
                <c:pt idx="546">
                  <c:v>69.0</c:v>
                </c:pt>
                <c:pt idx="547">
                  <c:v>69.0</c:v>
                </c:pt>
                <c:pt idx="548">
                  <c:v>69.0</c:v>
                </c:pt>
                <c:pt idx="549">
                  <c:v>69.0</c:v>
                </c:pt>
                <c:pt idx="550">
                  <c:v>69.0</c:v>
                </c:pt>
                <c:pt idx="551">
                  <c:v>69.0</c:v>
                </c:pt>
                <c:pt idx="552">
                  <c:v>69.0</c:v>
                </c:pt>
                <c:pt idx="553">
                  <c:v>68.0</c:v>
                </c:pt>
                <c:pt idx="554">
                  <c:v>69.0</c:v>
                </c:pt>
                <c:pt idx="555">
                  <c:v>69.0</c:v>
                </c:pt>
                <c:pt idx="556">
                  <c:v>68.0</c:v>
                </c:pt>
                <c:pt idx="557">
                  <c:v>68.0</c:v>
                </c:pt>
                <c:pt idx="558">
                  <c:v>68.0</c:v>
                </c:pt>
                <c:pt idx="559">
                  <c:v>68.0</c:v>
                </c:pt>
                <c:pt idx="560">
                  <c:v>68.0</c:v>
                </c:pt>
                <c:pt idx="561">
                  <c:v>68.0</c:v>
                </c:pt>
                <c:pt idx="562">
                  <c:v>68.0</c:v>
                </c:pt>
                <c:pt idx="563">
                  <c:v>68.0</c:v>
                </c:pt>
                <c:pt idx="564">
                  <c:v>68.0</c:v>
                </c:pt>
                <c:pt idx="565">
                  <c:v>68.0</c:v>
                </c:pt>
                <c:pt idx="566">
                  <c:v>68.0</c:v>
                </c:pt>
                <c:pt idx="567">
                  <c:v>68.0</c:v>
                </c:pt>
                <c:pt idx="568">
                  <c:v>68.0</c:v>
                </c:pt>
                <c:pt idx="569">
                  <c:v>68.0</c:v>
                </c:pt>
                <c:pt idx="570">
                  <c:v>68.0</c:v>
                </c:pt>
                <c:pt idx="571">
                  <c:v>68.0</c:v>
                </c:pt>
                <c:pt idx="572">
                  <c:v>68.0</c:v>
                </c:pt>
                <c:pt idx="573">
                  <c:v>68.0</c:v>
                </c:pt>
                <c:pt idx="574">
                  <c:v>68.0</c:v>
                </c:pt>
                <c:pt idx="575">
                  <c:v>68.0</c:v>
                </c:pt>
                <c:pt idx="576">
                  <c:v>68.0</c:v>
                </c:pt>
                <c:pt idx="577">
                  <c:v>68.0</c:v>
                </c:pt>
                <c:pt idx="578">
                  <c:v>67.0</c:v>
                </c:pt>
                <c:pt idx="579">
                  <c:v>67.0</c:v>
                </c:pt>
                <c:pt idx="580">
                  <c:v>68.0</c:v>
                </c:pt>
                <c:pt idx="581">
                  <c:v>68.0</c:v>
                </c:pt>
                <c:pt idx="582">
                  <c:v>68.0</c:v>
                </c:pt>
                <c:pt idx="583">
                  <c:v>67.0</c:v>
                </c:pt>
                <c:pt idx="584">
                  <c:v>67.0</c:v>
                </c:pt>
                <c:pt idx="585">
                  <c:v>67.0</c:v>
                </c:pt>
                <c:pt idx="586">
                  <c:v>68.0</c:v>
                </c:pt>
                <c:pt idx="587">
                  <c:v>68.0</c:v>
                </c:pt>
                <c:pt idx="588">
                  <c:v>68.0</c:v>
                </c:pt>
                <c:pt idx="589">
                  <c:v>67.0</c:v>
                </c:pt>
                <c:pt idx="590">
                  <c:v>67.0</c:v>
                </c:pt>
                <c:pt idx="591">
                  <c:v>67.0</c:v>
                </c:pt>
                <c:pt idx="592">
                  <c:v>68.0</c:v>
                </c:pt>
                <c:pt idx="593">
                  <c:v>67.0</c:v>
                </c:pt>
                <c:pt idx="594">
                  <c:v>67.0</c:v>
                </c:pt>
                <c:pt idx="595">
                  <c:v>67.0</c:v>
                </c:pt>
                <c:pt idx="596">
                  <c:v>67.0</c:v>
                </c:pt>
                <c:pt idx="597">
                  <c:v>67.0</c:v>
                </c:pt>
                <c:pt idx="598">
                  <c:v>67.0</c:v>
                </c:pt>
                <c:pt idx="599">
                  <c:v>67.0</c:v>
                </c:pt>
                <c:pt idx="600">
                  <c:v>67.0</c:v>
                </c:pt>
                <c:pt idx="601">
                  <c:v>67.0</c:v>
                </c:pt>
                <c:pt idx="602">
                  <c:v>67.0</c:v>
                </c:pt>
                <c:pt idx="603">
                  <c:v>67.0</c:v>
                </c:pt>
                <c:pt idx="604">
                  <c:v>67.0</c:v>
                </c:pt>
                <c:pt idx="605">
                  <c:v>67.0</c:v>
                </c:pt>
                <c:pt idx="606">
                  <c:v>67.0</c:v>
                </c:pt>
                <c:pt idx="607">
                  <c:v>67.0</c:v>
                </c:pt>
                <c:pt idx="608">
                  <c:v>67.0</c:v>
                </c:pt>
                <c:pt idx="609">
                  <c:v>67.0</c:v>
                </c:pt>
                <c:pt idx="610">
                  <c:v>67.0</c:v>
                </c:pt>
                <c:pt idx="611">
                  <c:v>67.0</c:v>
                </c:pt>
                <c:pt idx="612">
                  <c:v>67.0</c:v>
                </c:pt>
                <c:pt idx="613">
                  <c:v>67.0</c:v>
                </c:pt>
                <c:pt idx="614">
                  <c:v>67.0</c:v>
                </c:pt>
                <c:pt idx="615">
                  <c:v>67.0</c:v>
                </c:pt>
                <c:pt idx="616">
                  <c:v>67.0</c:v>
                </c:pt>
                <c:pt idx="617">
                  <c:v>68.0</c:v>
                </c:pt>
                <c:pt idx="618">
                  <c:v>67.0</c:v>
                </c:pt>
                <c:pt idx="619">
                  <c:v>68.0</c:v>
                </c:pt>
                <c:pt idx="620">
                  <c:v>67.0</c:v>
                </c:pt>
                <c:pt idx="621">
                  <c:v>67.0</c:v>
                </c:pt>
                <c:pt idx="622">
                  <c:v>67.0</c:v>
                </c:pt>
                <c:pt idx="623">
                  <c:v>67.0</c:v>
                </c:pt>
                <c:pt idx="624">
                  <c:v>67.0</c:v>
                </c:pt>
                <c:pt idx="625">
                  <c:v>67.0</c:v>
                </c:pt>
                <c:pt idx="626">
                  <c:v>67.0</c:v>
                </c:pt>
                <c:pt idx="627">
                  <c:v>67.0</c:v>
                </c:pt>
                <c:pt idx="628">
                  <c:v>67.0</c:v>
                </c:pt>
                <c:pt idx="629">
                  <c:v>67.0</c:v>
                </c:pt>
                <c:pt idx="630">
                  <c:v>67.0</c:v>
                </c:pt>
                <c:pt idx="631">
                  <c:v>67.0</c:v>
                </c:pt>
                <c:pt idx="632">
                  <c:v>67.0</c:v>
                </c:pt>
                <c:pt idx="633">
                  <c:v>67.0</c:v>
                </c:pt>
                <c:pt idx="634">
                  <c:v>67.0</c:v>
                </c:pt>
                <c:pt idx="635">
                  <c:v>67.0</c:v>
                </c:pt>
                <c:pt idx="636">
                  <c:v>67.0</c:v>
                </c:pt>
                <c:pt idx="637">
                  <c:v>67.0</c:v>
                </c:pt>
                <c:pt idx="638">
                  <c:v>67.0</c:v>
                </c:pt>
                <c:pt idx="639">
                  <c:v>67.0</c:v>
                </c:pt>
                <c:pt idx="640">
                  <c:v>67.0</c:v>
                </c:pt>
                <c:pt idx="641">
                  <c:v>67.0</c:v>
                </c:pt>
                <c:pt idx="642">
                  <c:v>67.0</c:v>
                </c:pt>
                <c:pt idx="643">
                  <c:v>67.0</c:v>
                </c:pt>
                <c:pt idx="644">
                  <c:v>67.0</c:v>
                </c:pt>
                <c:pt idx="645">
                  <c:v>67.0</c:v>
                </c:pt>
                <c:pt idx="646">
                  <c:v>67.0</c:v>
                </c:pt>
                <c:pt idx="647">
                  <c:v>67.0</c:v>
                </c:pt>
                <c:pt idx="648">
                  <c:v>67.0</c:v>
                </c:pt>
                <c:pt idx="649">
                  <c:v>67.0</c:v>
                </c:pt>
                <c:pt idx="650">
                  <c:v>67.0</c:v>
                </c:pt>
                <c:pt idx="651">
                  <c:v>67.0</c:v>
                </c:pt>
                <c:pt idx="652">
                  <c:v>67.0</c:v>
                </c:pt>
                <c:pt idx="653">
                  <c:v>67.0</c:v>
                </c:pt>
                <c:pt idx="654">
                  <c:v>67.0</c:v>
                </c:pt>
                <c:pt idx="655">
                  <c:v>67.0</c:v>
                </c:pt>
                <c:pt idx="656">
                  <c:v>67.0</c:v>
                </c:pt>
                <c:pt idx="657">
                  <c:v>66.0</c:v>
                </c:pt>
                <c:pt idx="658">
                  <c:v>66.0</c:v>
                </c:pt>
                <c:pt idx="659">
                  <c:v>67.0</c:v>
                </c:pt>
                <c:pt idx="660">
                  <c:v>67.0</c:v>
                </c:pt>
                <c:pt idx="661">
                  <c:v>67.0</c:v>
                </c:pt>
                <c:pt idx="662">
                  <c:v>67.0</c:v>
                </c:pt>
                <c:pt idx="663">
                  <c:v>67.0</c:v>
                </c:pt>
                <c:pt idx="664">
                  <c:v>67.0</c:v>
                </c:pt>
                <c:pt idx="665">
                  <c:v>67.0</c:v>
                </c:pt>
                <c:pt idx="666">
                  <c:v>67.0</c:v>
                </c:pt>
                <c:pt idx="667">
                  <c:v>67.0</c:v>
                </c:pt>
                <c:pt idx="668">
                  <c:v>67.0</c:v>
                </c:pt>
                <c:pt idx="669">
                  <c:v>67.0</c:v>
                </c:pt>
                <c:pt idx="670">
                  <c:v>67.0</c:v>
                </c:pt>
                <c:pt idx="671">
                  <c:v>67.0</c:v>
                </c:pt>
                <c:pt idx="672">
                  <c:v>67.0</c:v>
                </c:pt>
                <c:pt idx="673">
                  <c:v>67.0</c:v>
                </c:pt>
                <c:pt idx="674">
                  <c:v>67.0</c:v>
                </c:pt>
                <c:pt idx="675">
                  <c:v>67.0</c:v>
                </c:pt>
                <c:pt idx="676">
                  <c:v>67.0</c:v>
                </c:pt>
                <c:pt idx="677">
                  <c:v>67.0</c:v>
                </c:pt>
                <c:pt idx="678">
                  <c:v>67.0</c:v>
                </c:pt>
                <c:pt idx="679">
                  <c:v>67.0</c:v>
                </c:pt>
                <c:pt idx="680">
                  <c:v>67.0</c:v>
                </c:pt>
                <c:pt idx="681">
                  <c:v>67.0</c:v>
                </c:pt>
                <c:pt idx="682">
                  <c:v>67.0</c:v>
                </c:pt>
                <c:pt idx="683">
                  <c:v>67.0</c:v>
                </c:pt>
                <c:pt idx="684">
                  <c:v>67.0</c:v>
                </c:pt>
                <c:pt idx="685">
                  <c:v>67.0</c:v>
                </c:pt>
                <c:pt idx="686">
                  <c:v>67.0</c:v>
                </c:pt>
                <c:pt idx="687">
                  <c:v>67.0</c:v>
                </c:pt>
                <c:pt idx="688">
                  <c:v>67.0</c:v>
                </c:pt>
                <c:pt idx="689">
                  <c:v>67.0</c:v>
                </c:pt>
                <c:pt idx="690">
                  <c:v>67.0</c:v>
                </c:pt>
                <c:pt idx="691">
                  <c:v>67.0</c:v>
                </c:pt>
                <c:pt idx="692">
                  <c:v>67.0</c:v>
                </c:pt>
                <c:pt idx="693">
                  <c:v>67.0</c:v>
                </c:pt>
                <c:pt idx="694">
                  <c:v>67.0</c:v>
                </c:pt>
                <c:pt idx="695">
                  <c:v>67.0</c:v>
                </c:pt>
                <c:pt idx="696">
                  <c:v>66.0</c:v>
                </c:pt>
                <c:pt idx="697">
                  <c:v>67.0</c:v>
                </c:pt>
                <c:pt idx="698">
                  <c:v>67.0</c:v>
                </c:pt>
                <c:pt idx="699">
                  <c:v>66.0</c:v>
                </c:pt>
                <c:pt idx="700">
                  <c:v>66.0</c:v>
                </c:pt>
                <c:pt idx="701">
                  <c:v>66.0</c:v>
                </c:pt>
                <c:pt idx="702">
                  <c:v>66.0</c:v>
                </c:pt>
                <c:pt idx="703">
                  <c:v>66.0</c:v>
                </c:pt>
                <c:pt idx="704">
                  <c:v>67.0</c:v>
                </c:pt>
                <c:pt idx="705">
                  <c:v>66.0</c:v>
                </c:pt>
                <c:pt idx="706">
                  <c:v>66.0</c:v>
                </c:pt>
                <c:pt idx="707">
                  <c:v>67.0</c:v>
                </c:pt>
                <c:pt idx="708">
                  <c:v>66.0</c:v>
                </c:pt>
                <c:pt idx="709">
                  <c:v>67.0</c:v>
                </c:pt>
                <c:pt idx="710">
                  <c:v>66.0</c:v>
                </c:pt>
                <c:pt idx="711">
                  <c:v>66.0</c:v>
                </c:pt>
                <c:pt idx="712">
                  <c:v>66.0</c:v>
                </c:pt>
                <c:pt idx="713">
                  <c:v>66.0</c:v>
                </c:pt>
                <c:pt idx="714">
                  <c:v>67.0</c:v>
                </c:pt>
                <c:pt idx="715">
                  <c:v>67.0</c:v>
                </c:pt>
                <c:pt idx="716">
                  <c:v>67.0</c:v>
                </c:pt>
                <c:pt idx="717">
                  <c:v>67.0</c:v>
                </c:pt>
                <c:pt idx="718">
                  <c:v>67.0</c:v>
                </c:pt>
                <c:pt idx="719">
                  <c:v>67.0</c:v>
                </c:pt>
                <c:pt idx="720">
                  <c:v>67.0</c:v>
                </c:pt>
                <c:pt idx="721">
                  <c:v>67.0</c:v>
                </c:pt>
                <c:pt idx="722">
                  <c:v>67.0</c:v>
                </c:pt>
                <c:pt idx="723">
                  <c:v>67.0</c:v>
                </c:pt>
                <c:pt idx="724">
                  <c:v>67.0</c:v>
                </c:pt>
                <c:pt idx="725">
                  <c:v>67.0</c:v>
                </c:pt>
                <c:pt idx="726">
                  <c:v>68.0</c:v>
                </c:pt>
                <c:pt idx="727">
                  <c:v>68.0</c:v>
                </c:pt>
                <c:pt idx="728">
                  <c:v>68.0</c:v>
                </c:pt>
                <c:pt idx="729">
                  <c:v>68.0</c:v>
                </c:pt>
                <c:pt idx="730">
                  <c:v>68.0</c:v>
                </c:pt>
                <c:pt idx="731">
                  <c:v>68.0</c:v>
                </c:pt>
                <c:pt idx="732">
                  <c:v>68.0</c:v>
                </c:pt>
                <c:pt idx="733">
                  <c:v>68.0</c:v>
                </c:pt>
                <c:pt idx="734">
                  <c:v>68.0</c:v>
                </c:pt>
                <c:pt idx="735">
                  <c:v>68.0</c:v>
                </c:pt>
                <c:pt idx="736">
                  <c:v>68.0</c:v>
                </c:pt>
                <c:pt idx="737">
                  <c:v>68.0</c:v>
                </c:pt>
                <c:pt idx="738">
                  <c:v>68.0</c:v>
                </c:pt>
                <c:pt idx="739">
                  <c:v>69.0</c:v>
                </c:pt>
                <c:pt idx="740">
                  <c:v>68.0</c:v>
                </c:pt>
                <c:pt idx="741">
                  <c:v>68.0</c:v>
                </c:pt>
                <c:pt idx="742">
                  <c:v>68.0</c:v>
                </c:pt>
                <c:pt idx="743">
                  <c:v>68.0</c:v>
                </c:pt>
                <c:pt idx="744">
                  <c:v>69.0</c:v>
                </c:pt>
                <c:pt idx="745">
                  <c:v>68.0</c:v>
                </c:pt>
                <c:pt idx="746">
                  <c:v>69.0</c:v>
                </c:pt>
                <c:pt idx="747">
                  <c:v>68.0</c:v>
                </c:pt>
                <c:pt idx="748">
                  <c:v>68.0</c:v>
                </c:pt>
                <c:pt idx="749">
                  <c:v>69.0</c:v>
                </c:pt>
                <c:pt idx="750">
                  <c:v>68.0</c:v>
                </c:pt>
                <c:pt idx="751">
                  <c:v>68.0</c:v>
                </c:pt>
                <c:pt idx="752">
                  <c:v>68.0</c:v>
                </c:pt>
                <c:pt idx="753">
                  <c:v>68.0</c:v>
                </c:pt>
                <c:pt idx="754">
                  <c:v>68.0</c:v>
                </c:pt>
                <c:pt idx="755">
                  <c:v>68.0</c:v>
                </c:pt>
                <c:pt idx="756">
                  <c:v>68.0</c:v>
                </c:pt>
                <c:pt idx="757">
                  <c:v>69.0</c:v>
                </c:pt>
                <c:pt idx="758">
                  <c:v>69.0</c:v>
                </c:pt>
                <c:pt idx="759">
                  <c:v>69.0</c:v>
                </c:pt>
                <c:pt idx="760">
                  <c:v>69.0</c:v>
                </c:pt>
                <c:pt idx="761">
                  <c:v>69.0</c:v>
                </c:pt>
                <c:pt idx="762">
                  <c:v>69.0</c:v>
                </c:pt>
                <c:pt idx="763">
                  <c:v>69.0</c:v>
                </c:pt>
                <c:pt idx="764">
                  <c:v>69.0</c:v>
                </c:pt>
                <c:pt idx="765">
                  <c:v>69.0</c:v>
                </c:pt>
                <c:pt idx="766">
                  <c:v>69.0</c:v>
                </c:pt>
                <c:pt idx="767">
                  <c:v>69.0</c:v>
                </c:pt>
                <c:pt idx="768">
                  <c:v>69.0</c:v>
                </c:pt>
                <c:pt idx="769">
                  <c:v>69.0</c:v>
                </c:pt>
                <c:pt idx="770">
                  <c:v>69.0</c:v>
                </c:pt>
                <c:pt idx="771">
                  <c:v>69.0</c:v>
                </c:pt>
                <c:pt idx="772">
                  <c:v>69.0</c:v>
                </c:pt>
                <c:pt idx="773">
                  <c:v>69.0</c:v>
                </c:pt>
                <c:pt idx="774">
                  <c:v>69.0</c:v>
                </c:pt>
                <c:pt idx="775">
                  <c:v>69.0</c:v>
                </c:pt>
                <c:pt idx="776">
                  <c:v>70.0</c:v>
                </c:pt>
                <c:pt idx="777">
                  <c:v>70.0</c:v>
                </c:pt>
                <c:pt idx="778">
                  <c:v>70.0</c:v>
                </c:pt>
                <c:pt idx="779">
                  <c:v>69.0</c:v>
                </c:pt>
                <c:pt idx="780">
                  <c:v>70.0</c:v>
                </c:pt>
                <c:pt idx="781">
                  <c:v>70.0</c:v>
                </c:pt>
                <c:pt idx="782">
                  <c:v>70.0</c:v>
                </c:pt>
                <c:pt idx="783">
                  <c:v>70.0</c:v>
                </c:pt>
                <c:pt idx="784">
                  <c:v>70.0</c:v>
                </c:pt>
                <c:pt idx="785">
                  <c:v>70.0</c:v>
                </c:pt>
                <c:pt idx="786">
                  <c:v>70.0</c:v>
                </c:pt>
                <c:pt idx="787">
                  <c:v>70.0</c:v>
                </c:pt>
                <c:pt idx="788">
                  <c:v>70.0</c:v>
                </c:pt>
                <c:pt idx="789">
                  <c:v>70.0</c:v>
                </c:pt>
                <c:pt idx="790">
                  <c:v>70.0</c:v>
                </c:pt>
                <c:pt idx="791">
                  <c:v>70.0</c:v>
                </c:pt>
                <c:pt idx="792">
                  <c:v>70.0</c:v>
                </c:pt>
                <c:pt idx="793">
                  <c:v>70.0</c:v>
                </c:pt>
                <c:pt idx="794">
                  <c:v>70.0</c:v>
                </c:pt>
                <c:pt idx="795">
                  <c:v>70.0</c:v>
                </c:pt>
                <c:pt idx="796">
                  <c:v>70.0</c:v>
                </c:pt>
                <c:pt idx="797">
                  <c:v>70.0</c:v>
                </c:pt>
                <c:pt idx="798">
                  <c:v>70.0</c:v>
                </c:pt>
                <c:pt idx="799">
                  <c:v>70.0</c:v>
                </c:pt>
                <c:pt idx="800">
                  <c:v>70.0</c:v>
                </c:pt>
                <c:pt idx="801">
                  <c:v>70.0</c:v>
                </c:pt>
                <c:pt idx="802">
                  <c:v>71.0</c:v>
                </c:pt>
                <c:pt idx="803">
                  <c:v>70.0</c:v>
                </c:pt>
                <c:pt idx="804">
                  <c:v>71.0</c:v>
                </c:pt>
                <c:pt idx="805">
                  <c:v>71.0</c:v>
                </c:pt>
                <c:pt idx="806">
                  <c:v>71.0</c:v>
                </c:pt>
                <c:pt idx="807">
                  <c:v>71.0</c:v>
                </c:pt>
                <c:pt idx="808">
                  <c:v>71.0</c:v>
                </c:pt>
                <c:pt idx="809">
                  <c:v>71.0</c:v>
                </c:pt>
                <c:pt idx="810">
                  <c:v>70.0</c:v>
                </c:pt>
                <c:pt idx="811">
                  <c:v>70.0</c:v>
                </c:pt>
                <c:pt idx="812">
                  <c:v>71.0</c:v>
                </c:pt>
                <c:pt idx="813">
                  <c:v>71.0</c:v>
                </c:pt>
                <c:pt idx="814">
                  <c:v>71.0</c:v>
                </c:pt>
                <c:pt idx="815">
                  <c:v>70.0</c:v>
                </c:pt>
                <c:pt idx="816">
                  <c:v>71.0</c:v>
                </c:pt>
                <c:pt idx="817">
                  <c:v>70.0</c:v>
                </c:pt>
                <c:pt idx="818">
                  <c:v>71.0</c:v>
                </c:pt>
                <c:pt idx="819">
                  <c:v>70.0</c:v>
                </c:pt>
                <c:pt idx="820">
                  <c:v>70.0</c:v>
                </c:pt>
                <c:pt idx="821">
                  <c:v>71.0</c:v>
                </c:pt>
                <c:pt idx="822">
                  <c:v>70.0</c:v>
                </c:pt>
                <c:pt idx="823">
                  <c:v>70.0</c:v>
                </c:pt>
                <c:pt idx="824">
                  <c:v>70.0</c:v>
                </c:pt>
                <c:pt idx="825">
                  <c:v>71.0</c:v>
                </c:pt>
                <c:pt idx="826">
                  <c:v>71.0</c:v>
                </c:pt>
                <c:pt idx="827">
                  <c:v>71.0</c:v>
                </c:pt>
                <c:pt idx="828">
                  <c:v>70.0</c:v>
                </c:pt>
                <c:pt idx="829">
                  <c:v>70.0</c:v>
                </c:pt>
                <c:pt idx="830">
                  <c:v>71.0</c:v>
                </c:pt>
                <c:pt idx="831">
                  <c:v>71.0</c:v>
                </c:pt>
                <c:pt idx="832">
                  <c:v>71.0</c:v>
                </c:pt>
                <c:pt idx="833">
                  <c:v>71.0</c:v>
                </c:pt>
                <c:pt idx="834">
                  <c:v>71.0</c:v>
                </c:pt>
                <c:pt idx="835">
                  <c:v>71.0</c:v>
                </c:pt>
                <c:pt idx="836">
                  <c:v>71.0</c:v>
                </c:pt>
                <c:pt idx="837">
                  <c:v>71.0</c:v>
                </c:pt>
                <c:pt idx="838">
                  <c:v>71.0</c:v>
                </c:pt>
                <c:pt idx="839">
                  <c:v>71.0</c:v>
                </c:pt>
                <c:pt idx="840">
                  <c:v>71.0</c:v>
                </c:pt>
                <c:pt idx="841">
                  <c:v>71.0</c:v>
                </c:pt>
                <c:pt idx="842">
                  <c:v>71.0</c:v>
                </c:pt>
                <c:pt idx="843">
                  <c:v>71.0</c:v>
                </c:pt>
                <c:pt idx="844">
                  <c:v>71.0</c:v>
                </c:pt>
                <c:pt idx="845">
                  <c:v>71.0</c:v>
                </c:pt>
                <c:pt idx="846">
                  <c:v>71.0</c:v>
                </c:pt>
                <c:pt idx="847">
                  <c:v>71.0</c:v>
                </c:pt>
                <c:pt idx="848">
                  <c:v>71.0</c:v>
                </c:pt>
                <c:pt idx="849">
                  <c:v>71.0</c:v>
                </c:pt>
                <c:pt idx="850">
                  <c:v>71.0</c:v>
                </c:pt>
                <c:pt idx="851">
                  <c:v>71.0</c:v>
                </c:pt>
                <c:pt idx="852">
                  <c:v>71.0</c:v>
                </c:pt>
                <c:pt idx="853">
                  <c:v>71.0</c:v>
                </c:pt>
                <c:pt idx="854">
                  <c:v>71.0</c:v>
                </c:pt>
                <c:pt idx="855">
                  <c:v>71.0</c:v>
                </c:pt>
                <c:pt idx="856">
                  <c:v>71.0</c:v>
                </c:pt>
                <c:pt idx="857">
                  <c:v>71.0</c:v>
                </c:pt>
                <c:pt idx="858">
                  <c:v>71.0</c:v>
                </c:pt>
                <c:pt idx="859">
                  <c:v>71.0</c:v>
                </c:pt>
                <c:pt idx="860">
                  <c:v>71.0</c:v>
                </c:pt>
                <c:pt idx="861">
                  <c:v>71.0</c:v>
                </c:pt>
                <c:pt idx="862">
                  <c:v>71.0</c:v>
                </c:pt>
                <c:pt idx="863">
                  <c:v>71.0</c:v>
                </c:pt>
                <c:pt idx="864">
                  <c:v>71.0</c:v>
                </c:pt>
                <c:pt idx="865">
                  <c:v>71.0</c:v>
                </c:pt>
                <c:pt idx="866">
                  <c:v>71.0</c:v>
                </c:pt>
                <c:pt idx="867">
                  <c:v>71.0</c:v>
                </c:pt>
                <c:pt idx="868">
                  <c:v>71.0</c:v>
                </c:pt>
                <c:pt idx="869">
                  <c:v>71.0</c:v>
                </c:pt>
                <c:pt idx="870">
                  <c:v>71.0</c:v>
                </c:pt>
                <c:pt idx="871">
                  <c:v>71.0</c:v>
                </c:pt>
                <c:pt idx="872">
                  <c:v>71.0</c:v>
                </c:pt>
                <c:pt idx="873">
                  <c:v>71.0</c:v>
                </c:pt>
                <c:pt idx="874">
                  <c:v>71.0</c:v>
                </c:pt>
                <c:pt idx="875">
                  <c:v>71.0</c:v>
                </c:pt>
                <c:pt idx="876">
                  <c:v>71.0</c:v>
                </c:pt>
                <c:pt idx="877">
                  <c:v>71.0</c:v>
                </c:pt>
                <c:pt idx="878">
                  <c:v>71.0</c:v>
                </c:pt>
                <c:pt idx="879">
                  <c:v>71.0</c:v>
                </c:pt>
                <c:pt idx="880">
                  <c:v>71.0</c:v>
                </c:pt>
                <c:pt idx="881">
                  <c:v>71.0</c:v>
                </c:pt>
                <c:pt idx="882">
                  <c:v>71.0</c:v>
                </c:pt>
                <c:pt idx="883">
                  <c:v>71.0</c:v>
                </c:pt>
                <c:pt idx="884">
                  <c:v>71.0</c:v>
                </c:pt>
                <c:pt idx="885">
                  <c:v>71.0</c:v>
                </c:pt>
                <c:pt idx="886">
                  <c:v>71.0</c:v>
                </c:pt>
                <c:pt idx="887">
                  <c:v>71.0</c:v>
                </c:pt>
                <c:pt idx="888">
                  <c:v>72.0</c:v>
                </c:pt>
                <c:pt idx="889">
                  <c:v>72.0</c:v>
                </c:pt>
                <c:pt idx="890">
                  <c:v>72.0</c:v>
                </c:pt>
                <c:pt idx="891">
                  <c:v>72.0</c:v>
                </c:pt>
                <c:pt idx="892">
                  <c:v>72.0</c:v>
                </c:pt>
                <c:pt idx="893">
                  <c:v>72.0</c:v>
                </c:pt>
                <c:pt idx="894">
                  <c:v>72.0</c:v>
                </c:pt>
                <c:pt idx="895">
                  <c:v>72.0</c:v>
                </c:pt>
                <c:pt idx="896">
                  <c:v>72.0</c:v>
                </c:pt>
                <c:pt idx="897">
                  <c:v>72.0</c:v>
                </c:pt>
                <c:pt idx="898">
                  <c:v>72.0</c:v>
                </c:pt>
                <c:pt idx="899">
                  <c:v>71.0</c:v>
                </c:pt>
                <c:pt idx="900">
                  <c:v>71.0</c:v>
                </c:pt>
                <c:pt idx="901">
                  <c:v>71.0</c:v>
                </c:pt>
                <c:pt idx="902">
                  <c:v>71.0</c:v>
                </c:pt>
                <c:pt idx="903">
                  <c:v>71.0</c:v>
                </c:pt>
                <c:pt idx="904">
                  <c:v>71.0</c:v>
                </c:pt>
                <c:pt idx="905">
                  <c:v>71.0</c:v>
                </c:pt>
                <c:pt idx="906">
                  <c:v>71.0</c:v>
                </c:pt>
                <c:pt idx="907">
                  <c:v>71.0</c:v>
                </c:pt>
                <c:pt idx="908">
                  <c:v>71.0</c:v>
                </c:pt>
                <c:pt idx="909">
                  <c:v>71.0</c:v>
                </c:pt>
                <c:pt idx="910">
                  <c:v>71.0</c:v>
                </c:pt>
                <c:pt idx="911">
                  <c:v>71.0</c:v>
                </c:pt>
                <c:pt idx="912">
                  <c:v>72.0</c:v>
                </c:pt>
                <c:pt idx="913">
                  <c:v>72.0</c:v>
                </c:pt>
                <c:pt idx="914">
                  <c:v>72.0</c:v>
                </c:pt>
                <c:pt idx="915">
                  <c:v>72.0</c:v>
                </c:pt>
                <c:pt idx="916">
                  <c:v>72.0</c:v>
                </c:pt>
                <c:pt idx="917">
                  <c:v>72.0</c:v>
                </c:pt>
                <c:pt idx="918">
                  <c:v>72.0</c:v>
                </c:pt>
                <c:pt idx="919">
                  <c:v>72.0</c:v>
                </c:pt>
                <c:pt idx="920">
                  <c:v>73.0</c:v>
                </c:pt>
                <c:pt idx="921">
                  <c:v>72.0</c:v>
                </c:pt>
                <c:pt idx="922">
                  <c:v>72.0</c:v>
                </c:pt>
                <c:pt idx="923">
                  <c:v>72.0</c:v>
                </c:pt>
                <c:pt idx="924">
                  <c:v>73.0</c:v>
                </c:pt>
                <c:pt idx="925">
                  <c:v>72.0</c:v>
                </c:pt>
                <c:pt idx="926">
                  <c:v>72.0</c:v>
                </c:pt>
                <c:pt idx="927">
                  <c:v>73.0</c:v>
                </c:pt>
                <c:pt idx="928">
                  <c:v>72.0</c:v>
                </c:pt>
                <c:pt idx="929">
                  <c:v>72.0</c:v>
                </c:pt>
                <c:pt idx="930">
                  <c:v>72.0</c:v>
                </c:pt>
                <c:pt idx="931">
                  <c:v>72.0</c:v>
                </c:pt>
                <c:pt idx="932">
                  <c:v>72.0</c:v>
                </c:pt>
                <c:pt idx="933">
                  <c:v>72.0</c:v>
                </c:pt>
                <c:pt idx="934">
                  <c:v>72.0</c:v>
                </c:pt>
                <c:pt idx="935">
                  <c:v>72.0</c:v>
                </c:pt>
                <c:pt idx="936">
                  <c:v>72.0</c:v>
                </c:pt>
                <c:pt idx="937">
                  <c:v>72.0</c:v>
                </c:pt>
                <c:pt idx="938">
                  <c:v>72.0</c:v>
                </c:pt>
                <c:pt idx="939">
                  <c:v>72.0</c:v>
                </c:pt>
                <c:pt idx="940">
                  <c:v>72.0</c:v>
                </c:pt>
                <c:pt idx="941">
                  <c:v>72.0</c:v>
                </c:pt>
                <c:pt idx="942">
                  <c:v>72.0</c:v>
                </c:pt>
                <c:pt idx="943">
                  <c:v>72.0</c:v>
                </c:pt>
                <c:pt idx="944">
                  <c:v>72.0</c:v>
                </c:pt>
                <c:pt idx="945">
                  <c:v>72.0</c:v>
                </c:pt>
                <c:pt idx="946">
                  <c:v>72.0</c:v>
                </c:pt>
                <c:pt idx="947">
                  <c:v>72.0</c:v>
                </c:pt>
                <c:pt idx="948">
                  <c:v>72.0</c:v>
                </c:pt>
                <c:pt idx="949">
                  <c:v>72.0</c:v>
                </c:pt>
                <c:pt idx="950">
                  <c:v>72.0</c:v>
                </c:pt>
                <c:pt idx="951">
                  <c:v>72.0</c:v>
                </c:pt>
                <c:pt idx="952">
                  <c:v>72.0</c:v>
                </c:pt>
                <c:pt idx="953">
                  <c:v>72.0</c:v>
                </c:pt>
                <c:pt idx="954">
                  <c:v>72.0</c:v>
                </c:pt>
                <c:pt idx="955">
                  <c:v>72.0</c:v>
                </c:pt>
                <c:pt idx="956">
                  <c:v>71.0</c:v>
                </c:pt>
                <c:pt idx="957">
                  <c:v>71.0</c:v>
                </c:pt>
                <c:pt idx="958">
                  <c:v>71.0</c:v>
                </c:pt>
                <c:pt idx="959">
                  <c:v>71.0</c:v>
                </c:pt>
                <c:pt idx="960">
                  <c:v>71.0</c:v>
                </c:pt>
                <c:pt idx="961">
                  <c:v>71.0</c:v>
                </c:pt>
                <c:pt idx="962">
                  <c:v>71.0</c:v>
                </c:pt>
                <c:pt idx="963">
                  <c:v>71.0</c:v>
                </c:pt>
                <c:pt idx="964">
                  <c:v>71.0</c:v>
                </c:pt>
                <c:pt idx="965">
                  <c:v>71.0</c:v>
                </c:pt>
                <c:pt idx="966">
                  <c:v>71.0</c:v>
                </c:pt>
                <c:pt idx="967">
                  <c:v>71.0</c:v>
                </c:pt>
                <c:pt idx="968">
                  <c:v>71.0</c:v>
                </c:pt>
                <c:pt idx="969">
                  <c:v>71.0</c:v>
                </c:pt>
                <c:pt idx="970">
                  <c:v>71.0</c:v>
                </c:pt>
                <c:pt idx="971">
                  <c:v>71.0</c:v>
                </c:pt>
                <c:pt idx="972">
                  <c:v>71.0</c:v>
                </c:pt>
                <c:pt idx="973">
                  <c:v>72.0</c:v>
                </c:pt>
                <c:pt idx="974">
                  <c:v>72.0</c:v>
                </c:pt>
                <c:pt idx="975">
                  <c:v>72.0</c:v>
                </c:pt>
                <c:pt idx="976">
                  <c:v>72.0</c:v>
                </c:pt>
                <c:pt idx="977">
                  <c:v>72.0</c:v>
                </c:pt>
                <c:pt idx="978">
                  <c:v>72.0</c:v>
                </c:pt>
                <c:pt idx="979">
                  <c:v>72.0</c:v>
                </c:pt>
                <c:pt idx="980">
                  <c:v>72.0</c:v>
                </c:pt>
                <c:pt idx="981">
                  <c:v>72.0</c:v>
                </c:pt>
                <c:pt idx="982">
                  <c:v>72.0</c:v>
                </c:pt>
                <c:pt idx="983">
                  <c:v>72.0</c:v>
                </c:pt>
                <c:pt idx="984">
                  <c:v>72.0</c:v>
                </c:pt>
                <c:pt idx="985">
                  <c:v>72.0</c:v>
                </c:pt>
                <c:pt idx="986">
                  <c:v>72.0</c:v>
                </c:pt>
                <c:pt idx="987">
                  <c:v>72.0</c:v>
                </c:pt>
                <c:pt idx="988">
                  <c:v>72.0</c:v>
                </c:pt>
                <c:pt idx="989">
                  <c:v>72.0</c:v>
                </c:pt>
                <c:pt idx="990">
                  <c:v>72.0</c:v>
                </c:pt>
                <c:pt idx="991">
                  <c:v>72.0</c:v>
                </c:pt>
                <c:pt idx="992">
                  <c:v>72.0</c:v>
                </c:pt>
                <c:pt idx="993">
                  <c:v>72.0</c:v>
                </c:pt>
                <c:pt idx="994">
                  <c:v>72.0</c:v>
                </c:pt>
                <c:pt idx="995">
                  <c:v>73.0</c:v>
                </c:pt>
                <c:pt idx="996">
                  <c:v>73.0</c:v>
                </c:pt>
                <c:pt idx="997">
                  <c:v>73.0</c:v>
                </c:pt>
                <c:pt idx="998">
                  <c:v>73.0</c:v>
                </c:pt>
                <c:pt idx="999">
                  <c:v>73.0</c:v>
                </c:pt>
                <c:pt idx="1000">
                  <c:v>73.0</c:v>
                </c:pt>
                <c:pt idx="1001">
                  <c:v>73.0</c:v>
                </c:pt>
                <c:pt idx="1002">
                  <c:v>73.0</c:v>
                </c:pt>
                <c:pt idx="1003">
                  <c:v>73.0</c:v>
                </c:pt>
                <c:pt idx="1004">
                  <c:v>73.0</c:v>
                </c:pt>
                <c:pt idx="1005">
                  <c:v>73.0</c:v>
                </c:pt>
                <c:pt idx="1006">
                  <c:v>73.0</c:v>
                </c:pt>
                <c:pt idx="1007">
                  <c:v>73.0</c:v>
                </c:pt>
                <c:pt idx="1008">
                  <c:v>73.0</c:v>
                </c:pt>
                <c:pt idx="1009">
                  <c:v>73.0</c:v>
                </c:pt>
                <c:pt idx="1010">
                  <c:v>73.0</c:v>
                </c:pt>
                <c:pt idx="1011">
                  <c:v>73.0</c:v>
                </c:pt>
                <c:pt idx="1012">
                  <c:v>73.0</c:v>
                </c:pt>
                <c:pt idx="1013">
                  <c:v>73.0</c:v>
                </c:pt>
                <c:pt idx="1014">
                  <c:v>73.0</c:v>
                </c:pt>
                <c:pt idx="1015">
                  <c:v>73.0</c:v>
                </c:pt>
                <c:pt idx="1016">
                  <c:v>73.0</c:v>
                </c:pt>
                <c:pt idx="1017">
                  <c:v>73.0</c:v>
                </c:pt>
                <c:pt idx="1018">
                  <c:v>73.0</c:v>
                </c:pt>
                <c:pt idx="1019">
                  <c:v>73.0</c:v>
                </c:pt>
                <c:pt idx="1020">
                  <c:v>72.0</c:v>
                </c:pt>
                <c:pt idx="1021">
                  <c:v>73.0</c:v>
                </c:pt>
                <c:pt idx="1022">
                  <c:v>72.0</c:v>
                </c:pt>
                <c:pt idx="1023">
                  <c:v>72.0</c:v>
                </c:pt>
                <c:pt idx="1024">
                  <c:v>72.0</c:v>
                </c:pt>
                <c:pt idx="1025">
                  <c:v>72.0</c:v>
                </c:pt>
                <c:pt idx="1026">
                  <c:v>72.0</c:v>
                </c:pt>
                <c:pt idx="1027">
                  <c:v>72.0</c:v>
                </c:pt>
                <c:pt idx="1028">
                  <c:v>72.0</c:v>
                </c:pt>
                <c:pt idx="1029">
                  <c:v>72.0</c:v>
                </c:pt>
                <c:pt idx="1030">
                  <c:v>72.0</c:v>
                </c:pt>
                <c:pt idx="1031">
                  <c:v>72.0</c:v>
                </c:pt>
                <c:pt idx="1032">
                  <c:v>72.0</c:v>
                </c:pt>
                <c:pt idx="1033">
                  <c:v>72.0</c:v>
                </c:pt>
                <c:pt idx="1034">
                  <c:v>72.0</c:v>
                </c:pt>
                <c:pt idx="1035">
                  <c:v>72.0</c:v>
                </c:pt>
                <c:pt idx="1036">
                  <c:v>72.0</c:v>
                </c:pt>
                <c:pt idx="1037">
                  <c:v>72.0</c:v>
                </c:pt>
                <c:pt idx="1038">
                  <c:v>72.0</c:v>
                </c:pt>
                <c:pt idx="1039">
                  <c:v>72.0</c:v>
                </c:pt>
                <c:pt idx="1040">
                  <c:v>72.0</c:v>
                </c:pt>
                <c:pt idx="1041">
                  <c:v>72.0</c:v>
                </c:pt>
                <c:pt idx="1042">
                  <c:v>72.0</c:v>
                </c:pt>
                <c:pt idx="1043">
                  <c:v>72.0</c:v>
                </c:pt>
                <c:pt idx="1044">
                  <c:v>72.0</c:v>
                </c:pt>
                <c:pt idx="1045">
                  <c:v>72.0</c:v>
                </c:pt>
                <c:pt idx="1046">
                  <c:v>72.0</c:v>
                </c:pt>
                <c:pt idx="1047">
                  <c:v>72.0</c:v>
                </c:pt>
                <c:pt idx="1048">
                  <c:v>72.0</c:v>
                </c:pt>
                <c:pt idx="1049">
                  <c:v>72.0</c:v>
                </c:pt>
                <c:pt idx="1050">
                  <c:v>72.0</c:v>
                </c:pt>
                <c:pt idx="1051">
                  <c:v>72.0</c:v>
                </c:pt>
                <c:pt idx="1052">
                  <c:v>72.0</c:v>
                </c:pt>
                <c:pt idx="1053">
                  <c:v>72.0</c:v>
                </c:pt>
                <c:pt idx="1054">
                  <c:v>72.0</c:v>
                </c:pt>
                <c:pt idx="1055">
                  <c:v>72.0</c:v>
                </c:pt>
                <c:pt idx="1056">
                  <c:v>72.0</c:v>
                </c:pt>
                <c:pt idx="1057">
                  <c:v>72.0</c:v>
                </c:pt>
                <c:pt idx="1058">
                  <c:v>72.0</c:v>
                </c:pt>
                <c:pt idx="1059">
                  <c:v>72.0</c:v>
                </c:pt>
                <c:pt idx="1060">
                  <c:v>72.0</c:v>
                </c:pt>
                <c:pt idx="1061">
                  <c:v>72.0</c:v>
                </c:pt>
                <c:pt idx="1062">
                  <c:v>72.0</c:v>
                </c:pt>
                <c:pt idx="1063">
                  <c:v>71.0</c:v>
                </c:pt>
                <c:pt idx="1064">
                  <c:v>72.0</c:v>
                </c:pt>
                <c:pt idx="1065">
                  <c:v>71.0</c:v>
                </c:pt>
                <c:pt idx="1066">
                  <c:v>71.0</c:v>
                </c:pt>
                <c:pt idx="1067">
                  <c:v>71.0</c:v>
                </c:pt>
                <c:pt idx="1068">
                  <c:v>71.0</c:v>
                </c:pt>
                <c:pt idx="1069">
                  <c:v>71.0</c:v>
                </c:pt>
                <c:pt idx="1070">
                  <c:v>71.0</c:v>
                </c:pt>
                <c:pt idx="1071">
                  <c:v>71.0</c:v>
                </c:pt>
                <c:pt idx="1072">
                  <c:v>71.0</c:v>
                </c:pt>
                <c:pt idx="1073">
                  <c:v>71.0</c:v>
                </c:pt>
                <c:pt idx="1074">
                  <c:v>72.0</c:v>
                </c:pt>
                <c:pt idx="1075">
                  <c:v>72.0</c:v>
                </c:pt>
                <c:pt idx="1076">
                  <c:v>71.0</c:v>
                </c:pt>
                <c:pt idx="1077">
                  <c:v>71.0</c:v>
                </c:pt>
                <c:pt idx="1078">
                  <c:v>71.0</c:v>
                </c:pt>
                <c:pt idx="1079">
                  <c:v>71.0</c:v>
                </c:pt>
                <c:pt idx="1080">
                  <c:v>71.0</c:v>
                </c:pt>
                <c:pt idx="1081">
                  <c:v>72.0</c:v>
                </c:pt>
                <c:pt idx="1082">
                  <c:v>71.0</c:v>
                </c:pt>
                <c:pt idx="1083">
                  <c:v>71.0</c:v>
                </c:pt>
                <c:pt idx="1084">
                  <c:v>71.0</c:v>
                </c:pt>
                <c:pt idx="1085">
                  <c:v>71.0</c:v>
                </c:pt>
                <c:pt idx="1086">
                  <c:v>71.0</c:v>
                </c:pt>
                <c:pt idx="1087">
                  <c:v>71.0</c:v>
                </c:pt>
                <c:pt idx="1088">
                  <c:v>72.0</c:v>
                </c:pt>
                <c:pt idx="1089">
                  <c:v>71.0</c:v>
                </c:pt>
                <c:pt idx="1090">
                  <c:v>71.0</c:v>
                </c:pt>
                <c:pt idx="1091">
                  <c:v>71.0</c:v>
                </c:pt>
                <c:pt idx="1092">
                  <c:v>71.0</c:v>
                </c:pt>
                <c:pt idx="1093">
                  <c:v>71.0</c:v>
                </c:pt>
                <c:pt idx="1094">
                  <c:v>72.0</c:v>
                </c:pt>
                <c:pt idx="1095">
                  <c:v>72.0</c:v>
                </c:pt>
                <c:pt idx="1096">
                  <c:v>72.0</c:v>
                </c:pt>
                <c:pt idx="1097">
                  <c:v>72.0</c:v>
                </c:pt>
                <c:pt idx="1098">
                  <c:v>72.0</c:v>
                </c:pt>
                <c:pt idx="1099">
                  <c:v>72.0</c:v>
                </c:pt>
                <c:pt idx="1100">
                  <c:v>71.0</c:v>
                </c:pt>
                <c:pt idx="1101">
                  <c:v>72.0</c:v>
                </c:pt>
                <c:pt idx="1102">
                  <c:v>71.0</c:v>
                </c:pt>
                <c:pt idx="1103">
                  <c:v>71.0</c:v>
                </c:pt>
                <c:pt idx="1104">
                  <c:v>72.0</c:v>
                </c:pt>
                <c:pt idx="1105">
                  <c:v>71.0</c:v>
                </c:pt>
                <c:pt idx="1106">
                  <c:v>71.0</c:v>
                </c:pt>
                <c:pt idx="1107">
                  <c:v>72.0</c:v>
                </c:pt>
                <c:pt idx="1108">
                  <c:v>72.0</c:v>
                </c:pt>
                <c:pt idx="1109">
                  <c:v>71.0</c:v>
                </c:pt>
                <c:pt idx="1110">
                  <c:v>72.0</c:v>
                </c:pt>
                <c:pt idx="1111">
                  <c:v>71.0</c:v>
                </c:pt>
                <c:pt idx="1112">
                  <c:v>71.0</c:v>
                </c:pt>
                <c:pt idx="1113">
                  <c:v>72.0</c:v>
                </c:pt>
                <c:pt idx="1114">
                  <c:v>71.0</c:v>
                </c:pt>
                <c:pt idx="1115">
                  <c:v>71.0</c:v>
                </c:pt>
                <c:pt idx="1116">
                  <c:v>71.0</c:v>
                </c:pt>
                <c:pt idx="1117">
                  <c:v>71.0</c:v>
                </c:pt>
                <c:pt idx="1118">
                  <c:v>71.0</c:v>
                </c:pt>
                <c:pt idx="1119">
                  <c:v>71.0</c:v>
                </c:pt>
                <c:pt idx="1120">
                  <c:v>71.0</c:v>
                </c:pt>
                <c:pt idx="1121">
                  <c:v>71.0</c:v>
                </c:pt>
                <c:pt idx="1122">
                  <c:v>71.0</c:v>
                </c:pt>
                <c:pt idx="1123">
                  <c:v>71.0</c:v>
                </c:pt>
                <c:pt idx="1124">
                  <c:v>71.0</c:v>
                </c:pt>
                <c:pt idx="1125">
                  <c:v>71.0</c:v>
                </c:pt>
                <c:pt idx="1126">
                  <c:v>72.0</c:v>
                </c:pt>
                <c:pt idx="1127">
                  <c:v>71.0</c:v>
                </c:pt>
                <c:pt idx="1128">
                  <c:v>72.0</c:v>
                </c:pt>
                <c:pt idx="1129">
                  <c:v>71.0</c:v>
                </c:pt>
                <c:pt idx="1130">
                  <c:v>71.0</c:v>
                </c:pt>
                <c:pt idx="1131">
                  <c:v>72.0</c:v>
                </c:pt>
                <c:pt idx="1132">
                  <c:v>71.0</c:v>
                </c:pt>
                <c:pt idx="1133">
                  <c:v>71.0</c:v>
                </c:pt>
                <c:pt idx="1134">
                  <c:v>71.0</c:v>
                </c:pt>
                <c:pt idx="1135">
                  <c:v>71.0</c:v>
                </c:pt>
                <c:pt idx="1136">
                  <c:v>71.0</c:v>
                </c:pt>
                <c:pt idx="1137">
                  <c:v>71.0</c:v>
                </c:pt>
                <c:pt idx="1138">
                  <c:v>71.0</c:v>
                </c:pt>
                <c:pt idx="1139">
                  <c:v>71.0</c:v>
                </c:pt>
                <c:pt idx="1140">
                  <c:v>71.0</c:v>
                </c:pt>
                <c:pt idx="1141">
                  <c:v>72.0</c:v>
                </c:pt>
                <c:pt idx="1142">
                  <c:v>72.0</c:v>
                </c:pt>
                <c:pt idx="1143">
                  <c:v>72.0</c:v>
                </c:pt>
                <c:pt idx="1144">
                  <c:v>71.0</c:v>
                </c:pt>
                <c:pt idx="1145">
                  <c:v>72.0</c:v>
                </c:pt>
                <c:pt idx="1146">
                  <c:v>72.0</c:v>
                </c:pt>
                <c:pt idx="1147">
                  <c:v>72.0</c:v>
                </c:pt>
                <c:pt idx="1148">
                  <c:v>72.0</c:v>
                </c:pt>
                <c:pt idx="1149">
                  <c:v>72.0</c:v>
                </c:pt>
                <c:pt idx="1150">
                  <c:v>71.0</c:v>
                </c:pt>
                <c:pt idx="1151">
                  <c:v>71.0</c:v>
                </c:pt>
                <c:pt idx="1152">
                  <c:v>71.0</c:v>
                </c:pt>
                <c:pt idx="1153">
                  <c:v>71.0</c:v>
                </c:pt>
                <c:pt idx="1154">
                  <c:v>71.0</c:v>
                </c:pt>
                <c:pt idx="1155">
                  <c:v>71.0</c:v>
                </c:pt>
                <c:pt idx="1156">
                  <c:v>71.0</c:v>
                </c:pt>
                <c:pt idx="1157">
                  <c:v>71.0</c:v>
                </c:pt>
                <c:pt idx="1158">
                  <c:v>71.0</c:v>
                </c:pt>
                <c:pt idx="1159">
                  <c:v>71.0</c:v>
                </c:pt>
                <c:pt idx="1160">
                  <c:v>71.0</c:v>
                </c:pt>
                <c:pt idx="1161">
                  <c:v>71.0</c:v>
                </c:pt>
                <c:pt idx="1162">
                  <c:v>71.0</c:v>
                </c:pt>
                <c:pt idx="1163">
                  <c:v>71.0</c:v>
                </c:pt>
                <c:pt idx="1164">
                  <c:v>71.0</c:v>
                </c:pt>
                <c:pt idx="1165">
                  <c:v>71.0</c:v>
                </c:pt>
                <c:pt idx="1166">
                  <c:v>71.0</c:v>
                </c:pt>
                <c:pt idx="1167">
                  <c:v>71.0</c:v>
                </c:pt>
                <c:pt idx="1168">
                  <c:v>71.0</c:v>
                </c:pt>
                <c:pt idx="1169">
                  <c:v>71.0</c:v>
                </c:pt>
                <c:pt idx="1170">
                  <c:v>71.0</c:v>
                </c:pt>
                <c:pt idx="1171">
                  <c:v>71.0</c:v>
                </c:pt>
                <c:pt idx="1172">
                  <c:v>71.0</c:v>
                </c:pt>
                <c:pt idx="1173">
                  <c:v>71.0</c:v>
                </c:pt>
                <c:pt idx="1174">
                  <c:v>71.0</c:v>
                </c:pt>
                <c:pt idx="1175">
                  <c:v>71.0</c:v>
                </c:pt>
                <c:pt idx="1176">
                  <c:v>71.0</c:v>
                </c:pt>
                <c:pt idx="1177">
                  <c:v>71.0</c:v>
                </c:pt>
                <c:pt idx="1178">
                  <c:v>71.0</c:v>
                </c:pt>
                <c:pt idx="1179">
                  <c:v>71.0</c:v>
                </c:pt>
                <c:pt idx="1180">
                  <c:v>71.0</c:v>
                </c:pt>
                <c:pt idx="1181">
                  <c:v>72.0</c:v>
                </c:pt>
                <c:pt idx="1182">
                  <c:v>72.0</c:v>
                </c:pt>
                <c:pt idx="1183">
                  <c:v>71.0</c:v>
                </c:pt>
                <c:pt idx="1184">
                  <c:v>72.0</c:v>
                </c:pt>
                <c:pt idx="1185">
                  <c:v>71.0</c:v>
                </c:pt>
                <c:pt idx="1186">
                  <c:v>71.0</c:v>
                </c:pt>
                <c:pt idx="1187">
                  <c:v>71.0</c:v>
                </c:pt>
                <c:pt idx="1188">
                  <c:v>71.0</c:v>
                </c:pt>
                <c:pt idx="1189">
                  <c:v>71.0</c:v>
                </c:pt>
                <c:pt idx="1190">
                  <c:v>71.0</c:v>
                </c:pt>
                <c:pt idx="1191">
                  <c:v>71.0</c:v>
                </c:pt>
                <c:pt idx="1192">
                  <c:v>71.0</c:v>
                </c:pt>
                <c:pt idx="1193">
                  <c:v>71.0</c:v>
                </c:pt>
                <c:pt idx="1194">
                  <c:v>71.0</c:v>
                </c:pt>
                <c:pt idx="1195">
                  <c:v>71.0</c:v>
                </c:pt>
                <c:pt idx="1196">
                  <c:v>71.0</c:v>
                </c:pt>
                <c:pt idx="1197">
                  <c:v>71.0</c:v>
                </c:pt>
                <c:pt idx="1198">
                  <c:v>71.0</c:v>
                </c:pt>
                <c:pt idx="1199">
                  <c:v>71.0</c:v>
                </c:pt>
                <c:pt idx="1200">
                  <c:v>71.0</c:v>
                </c:pt>
              </c:numCache>
            </c:numRef>
          </c:yVal>
          <c:smooth val="1"/>
        </c:ser>
        <c:axId val="628401000"/>
        <c:axId val="628394696"/>
      </c:scatterChart>
      <c:valAx>
        <c:axId val="623078568"/>
        <c:scaling>
          <c:orientation val="minMax"/>
          <c:max val="250.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 [sec]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808280"/>
        <c:crosses val="autoZero"/>
        <c:crossBetween val="midCat"/>
      </c:valAx>
      <c:valAx>
        <c:axId val="6288082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Torque [Nm]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3078568"/>
        <c:crosses val="autoZero"/>
        <c:crossBetween val="midCat"/>
      </c:valAx>
      <c:valAx>
        <c:axId val="628394696"/>
        <c:scaling>
          <c:orientation val="minMax"/>
          <c:max val="200.0"/>
          <c:min val="0.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Power</a:t>
                </a:r>
                <a:r>
                  <a:rPr lang="en-US" sz="1800" baseline="0"/>
                  <a:t> [kW]</a:t>
                </a:r>
                <a:endParaRPr lang="en-US" sz="18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401000"/>
        <c:crosses val="max"/>
        <c:crossBetween val="midCat"/>
      </c:valAx>
      <c:valAx>
        <c:axId val="628401000"/>
        <c:scaling>
          <c:orientation val="minMax"/>
        </c:scaling>
        <c:delete val="1"/>
        <c:axPos val="b"/>
        <c:numFmt formatCode="General" sourceLinked="1"/>
        <c:tickLblPos val="none"/>
        <c:crossAx val="628394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74548556430447"/>
          <c:y val="0.360812412572723"/>
          <c:w val="0.110173665791776"/>
          <c:h val="0.132675336486894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SVO-to-Diesel</a:t>
            </a:r>
            <a:r>
              <a:rPr lang="en-US" baseline="0" dirty="0"/>
              <a:t> Transient </a:t>
            </a:r>
            <a:r>
              <a:rPr lang="en-US" baseline="0" dirty="0" smtClean="0"/>
              <a:t>Behavior Mode 3: 2400rpm, 50% Torque</a:t>
            </a:r>
            <a:endParaRPr lang="en-US" dirty="0"/>
          </a:p>
        </c:rich>
      </c:tx>
      <c:layout>
        <c:manualLayout>
          <c:xMode val="edge"/>
          <c:yMode val="edge"/>
          <c:x val="0.10838188976378"/>
          <c:y val="0.0150596099679598"/>
        </c:manualLayout>
      </c:layout>
    </c:title>
    <c:plotArea>
      <c:layout/>
      <c:scatterChart>
        <c:scatterStyle val="smoothMarker"/>
        <c:ser>
          <c:idx val="0"/>
          <c:order val="0"/>
          <c:tx>
            <c:v>Torque</c:v>
          </c:tx>
          <c:marker>
            <c:symbol val="diamond"/>
            <c:size val="2"/>
          </c:marker>
          <c:xVal>
            <c:numRef>
              <c:f>PerfPlots!$A$4:$A$1082</c:f>
              <c:numCache>
                <c:formatCode>0</c:formatCode>
                <c:ptCount val="1079"/>
                <c:pt idx="0">
                  <c:v>0.0</c:v>
                </c:pt>
                <c:pt idx="1">
                  <c:v>0.2</c:v>
                </c:pt>
                <c:pt idx="2">
                  <c:v>0.4</c:v>
                </c:pt>
                <c:pt idx="3">
                  <c:v>0.600000000000001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2.0</c:v>
                </c:pt>
                <c:pt idx="11">
                  <c:v>2.2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3.0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4.0</c:v>
                </c:pt>
                <c:pt idx="21">
                  <c:v>4.2</c:v>
                </c:pt>
                <c:pt idx="22">
                  <c:v>4.4</c:v>
                </c:pt>
                <c:pt idx="23">
                  <c:v>4.6</c:v>
                </c:pt>
                <c:pt idx="24">
                  <c:v>4.8</c:v>
                </c:pt>
                <c:pt idx="25">
                  <c:v>5.0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6.0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7.0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8.0</c:v>
                </c:pt>
                <c:pt idx="41">
                  <c:v>8.200000000000001</c:v>
                </c:pt>
                <c:pt idx="42">
                  <c:v>8.4</c:v>
                </c:pt>
                <c:pt idx="43">
                  <c:v>8.6</c:v>
                </c:pt>
                <c:pt idx="44">
                  <c:v>8.8</c:v>
                </c:pt>
                <c:pt idx="45">
                  <c:v>9.0</c:v>
                </c:pt>
                <c:pt idx="46">
                  <c:v>9.200000000000001</c:v>
                </c:pt>
                <c:pt idx="47">
                  <c:v>9.4</c:v>
                </c:pt>
                <c:pt idx="48">
                  <c:v>9.6</c:v>
                </c:pt>
                <c:pt idx="49">
                  <c:v>9.8</c:v>
                </c:pt>
                <c:pt idx="50">
                  <c:v>10.0</c:v>
                </c:pt>
                <c:pt idx="51">
                  <c:v>10.2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11.0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12.0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13.0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14.0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15.0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16.0</c:v>
                </c:pt>
                <c:pt idx="81">
                  <c:v>16.2</c:v>
                </c:pt>
                <c:pt idx="82">
                  <c:v>16.4</c:v>
                </c:pt>
                <c:pt idx="83">
                  <c:v>16.6</c:v>
                </c:pt>
                <c:pt idx="84">
                  <c:v>16.8</c:v>
                </c:pt>
                <c:pt idx="85">
                  <c:v>17.0</c:v>
                </c:pt>
                <c:pt idx="86">
                  <c:v>17.2</c:v>
                </c:pt>
                <c:pt idx="87">
                  <c:v>17.4</c:v>
                </c:pt>
                <c:pt idx="88">
                  <c:v>17.6</c:v>
                </c:pt>
                <c:pt idx="89">
                  <c:v>17.8</c:v>
                </c:pt>
                <c:pt idx="90">
                  <c:v>18.0</c:v>
                </c:pt>
                <c:pt idx="91">
                  <c:v>18.2</c:v>
                </c:pt>
                <c:pt idx="92">
                  <c:v>18.4</c:v>
                </c:pt>
                <c:pt idx="93">
                  <c:v>18.6</c:v>
                </c:pt>
                <c:pt idx="94">
                  <c:v>18.8</c:v>
                </c:pt>
                <c:pt idx="95">
                  <c:v>19.0</c:v>
                </c:pt>
                <c:pt idx="96">
                  <c:v>19.2</c:v>
                </c:pt>
                <c:pt idx="97">
                  <c:v>19.4</c:v>
                </c:pt>
                <c:pt idx="98">
                  <c:v>19.6</c:v>
                </c:pt>
                <c:pt idx="99">
                  <c:v>19.8</c:v>
                </c:pt>
                <c:pt idx="100">
                  <c:v>20.0</c:v>
                </c:pt>
                <c:pt idx="101">
                  <c:v>20.2</c:v>
                </c:pt>
                <c:pt idx="102">
                  <c:v>20.4</c:v>
                </c:pt>
                <c:pt idx="103">
                  <c:v>20.6</c:v>
                </c:pt>
                <c:pt idx="104">
                  <c:v>20.8</c:v>
                </c:pt>
                <c:pt idx="105">
                  <c:v>21.0</c:v>
                </c:pt>
                <c:pt idx="106">
                  <c:v>21.2</c:v>
                </c:pt>
                <c:pt idx="107">
                  <c:v>21.4</c:v>
                </c:pt>
                <c:pt idx="108">
                  <c:v>21.6</c:v>
                </c:pt>
                <c:pt idx="109">
                  <c:v>21.8</c:v>
                </c:pt>
                <c:pt idx="110">
                  <c:v>22.0</c:v>
                </c:pt>
                <c:pt idx="111">
                  <c:v>22.2</c:v>
                </c:pt>
                <c:pt idx="112">
                  <c:v>22.4</c:v>
                </c:pt>
                <c:pt idx="113">
                  <c:v>22.6</c:v>
                </c:pt>
                <c:pt idx="114">
                  <c:v>22.8</c:v>
                </c:pt>
                <c:pt idx="115">
                  <c:v>23.0</c:v>
                </c:pt>
                <c:pt idx="116">
                  <c:v>23.2</c:v>
                </c:pt>
                <c:pt idx="117">
                  <c:v>23.4</c:v>
                </c:pt>
                <c:pt idx="118">
                  <c:v>23.6</c:v>
                </c:pt>
                <c:pt idx="119">
                  <c:v>23.8</c:v>
                </c:pt>
                <c:pt idx="120">
                  <c:v>24.0</c:v>
                </c:pt>
                <c:pt idx="121">
                  <c:v>24.2</c:v>
                </c:pt>
                <c:pt idx="122">
                  <c:v>24.4</c:v>
                </c:pt>
                <c:pt idx="123">
                  <c:v>24.6</c:v>
                </c:pt>
                <c:pt idx="124">
                  <c:v>24.8</c:v>
                </c:pt>
                <c:pt idx="125">
                  <c:v>25.0</c:v>
                </c:pt>
                <c:pt idx="126">
                  <c:v>25.2</c:v>
                </c:pt>
                <c:pt idx="127">
                  <c:v>25.4</c:v>
                </c:pt>
                <c:pt idx="128">
                  <c:v>25.6</c:v>
                </c:pt>
                <c:pt idx="129">
                  <c:v>25.8</c:v>
                </c:pt>
                <c:pt idx="130">
                  <c:v>26.0</c:v>
                </c:pt>
                <c:pt idx="131">
                  <c:v>26.2</c:v>
                </c:pt>
                <c:pt idx="132">
                  <c:v>26.4</c:v>
                </c:pt>
                <c:pt idx="133">
                  <c:v>26.6</c:v>
                </c:pt>
                <c:pt idx="134">
                  <c:v>26.8</c:v>
                </c:pt>
                <c:pt idx="135">
                  <c:v>27.0</c:v>
                </c:pt>
                <c:pt idx="136">
                  <c:v>27.2</c:v>
                </c:pt>
                <c:pt idx="137">
                  <c:v>27.4</c:v>
                </c:pt>
                <c:pt idx="138">
                  <c:v>27.6</c:v>
                </c:pt>
                <c:pt idx="139">
                  <c:v>27.8</c:v>
                </c:pt>
                <c:pt idx="140">
                  <c:v>28.0</c:v>
                </c:pt>
                <c:pt idx="141">
                  <c:v>28.2</c:v>
                </c:pt>
                <c:pt idx="142">
                  <c:v>28.4</c:v>
                </c:pt>
                <c:pt idx="143">
                  <c:v>28.6</c:v>
                </c:pt>
                <c:pt idx="144">
                  <c:v>28.8</c:v>
                </c:pt>
                <c:pt idx="145">
                  <c:v>29.0</c:v>
                </c:pt>
                <c:pt idx="146">
                  <c:v>29.2</c:v>
                </c:pt>
                <c:pt idx="147">
                  <c:v>29.4</c:v>
                </c:pt>
                <c:pt idx="148">
                  <c:v>29.6</c:v>
                </c:pt>
                <c:pt idx="149">
                  <c:v>29.8</c:v>
                </c:pt>
                <c:pt idx="150">
                  <c:v>30.0</c:v>
                </c:pt>
                <c:pt idx="151">
                  <c:v>30.2</c:v>
                </c:pt>
                <c:pt idx="152">
                  <c:v>30.4</c:v>
                </c:pt>
                <c:pt idx="153">
                  <c:v>30.6</c:v>
                </c:pt>
                <c:pt idx="154">
                  <c:v>30.8</c:v>
                </c:pt>
                <c:pt idx="155">
                  <c:v>31.0</c:v>
                </c:pt>
                <c:pt idx="156">
                  <c:v>31.2</c:v>
                </c:pt>
                <c:pt idx="157">
                  <c:v>31.4</c:v>
                </c:pt>
                <c:pt idx="158">
                  <c:v>31.6</c:v>
                </c:pt>
                <c:pt idx="159">
                  <c:v>31.8</c:v>
                </c:pt>
                <c:pt idx="160">
                  <c:v>32.0</c:v>
                </c:pt>
                <c:pt idx="161">
                  <c:v>32.2</c:v>
                </c:pt>
                <c:pt idx="162">
                  <c:v>32.4</c:v>
                </c:pt>
                <c:pt idx="163">
                  <c:v>32.6</c:v>
                </c:pt>
                <c:pt idx="164">
                  <c:v>32.8</c:v>
                </c:pt>
                <c:pt idx="165">
                  <c:v>33.0</c:v>
                </c:pt>
                <c:pt idx="166">
                  <c:v>33.2</c:v>
                </c:pt>
                <c:pt idx="167">
                  <c:v>33.4</c:v>
                </c:pt>
                <c:pt idx="168">
                  <c:v>33.6</c:v>
                </c:pt>
                <c:pt idx="169">
                  <c:v>33.8</c:v>
                </c:pt>
                <c:pt idx="170">
                  <c:v>34.0</c:v>
                </c:pt>
                <c:pt idx="171">
                  <c:v>34.2</c:v>
                </c:pt>
                <c:pt idx="172">
                  <c:v>34.4</c:v>
                </c:pt>
                <c:pt idx="173">
                  <c:v>34.6</c:v>
                </c:pt>
                <c:pt idx="174">
                  <c:v>34.8</c:v>
                </c:pt>
                <c:pt idx="175">
                  <c:v>35.0</c:v>
                </c:pt>
                <c:pt idx="176">
                  <c:v>35.2</c:v>
                </c:pt>
                <c:pt idx="177">
                  <c:v>35.4</c:v>
                </c:pt>
                <c:pt idx="178">
                  <c:v>35.6</c:v>
                </c:pt>
                <c:pt idx="179">
                  <c:v>35.8</c:v>
                </c:pt>
                <c:pt idx="180">
                  <c:v>36.0</c:v>
                </c:pt>
                <c:pt idx="181">
                  <c:v>36.2</c:v>
                </c:pt>
                <c:pt idx="182">
                  <c:v>36.4</c:v>
                </c:pt>
                <c:pt idx="183">
                  <c:v>36.6</c:v>
                </c:pt>
                <c:pt idx="184">
                  <c:v>36.8</c:v>
                </c:pt>
                <c:pt idx="185">
                  <c:v>37.0</c:v>
                </c:pt>
                <c:pt idx="186">
                  <c:v>37.2</c:v>
                </c:pt>
                <c:pt idx="187">
                  <c:v>37.4</c:v>
                </c:pt>
                <c:pt idx="188">
                  <c:v>37.6</c:v>
                </c:pt>
                <c:pt idx="189">
                  <c:v>37.8</c:v>
                </c:pt>
                <c:pt idx="190">
                  <c:v>38.0</c:v>
                </c:pt>
                <c:pt idx="191">
                  <c:v>38.2</c:v>
                </c:pt>
                <c:pt idx="192">
                  <c:v>38.4</c:v>
                </c:pt>
                <c:pt idx="193">
                  <c:v>38.6</c:v>
                </c:pt>
                <c:pt idx="194">
                  <c:v>38.8</c:v>
                </c:pt>
                <c:pt idx="195">
                  <c:v>39.0</c:v>
                </c:pt>
                <c:pt idx="196">
                  <c:v>39.2</c:v>
                </c:pt>
                <c:pt idx="197">
                  <c:v>39.4</c:v>
                </c:pt>
                <c:pt idx="198">
                  <c:v>39.6</c:v>
                </c:pt>
                <c:pt idx="199">
                  <c:v>39.8</c:v>
                </c:pt>
                <c:pt idx="200">
                  <c:v>40.0</c:v>
                </c:pt>
                <c:pt idx="201">
                  <c:v>40.2</c:v>
                </c:pt>
                <c:pt idx="202">
                  <c:v>40.4</c:v>
                </c:pt>
                <c:pt idx="203">
                  <c:v>40.6</c:v>
                </c:pt>
                <c:pt idx="204">
                  <c:v>40.8</c:v>
                </c:pt>
                <c:pt idx="205">
                  <c:v>41.0</c:v>
                </c:pt>
                <c:pt idx="206">
                  <c:v>41.2</c:v>
                </c:pt>
                <c:pt idx="207">
                  <c:v>41.4</c:v>
                </c:pt>
                <c:pt idx="208">
                  <c:v>41.6</c:v>
                </c:pt>
                <c:pt idx="209">
                  <c:v>41.8</c:v>
                </c:pt>
                <c:pt idx="210">
                  <c:v>42.0</c:v>
                </c:pt>
                <c:pt idx="211">
                  <c:v>42.2</c:v>
                </c:pt>
                <c:pt idx="212">
                  <c:v>42.4</c:v>
                </c:pt>
                <c:pt idx="213">
                  <c:v>42.6</c:v>
                </c:pt>
                <c:pt idx="214">
                  <c:v>42.8</c:v>
                </c:pt>
                <c:pt idx="215">
                  <c:v>43.0</c:v>
                </c:pt>
                <c:pt idx="216">
                  <c:v>43.2</c:v>
                </c:pt>
                <c:pt idx="217">
                  <c:v>43.4</c:v>
                </c:pt>
                <c:pt idx="218">
                  <c:v>43.6</c:v>
                </c:pt>
                <c:pt idx="219">
                  <c:v>43.8</c:v>
                </c:pt>
                <c:pt idx="220">
                  <c:v>44.0</c:v>
                </c:pt>
                <c:pt idx="221">
                  <c:v>44.2</c:v>
                </c:pt>
                <c:pt idx="222">
                  <c:v>44.4</c:v>
                </c:pt>
                <c:pt idx="223">
                  <c:v>44.6</c:v>
                </c:pt>
                <c:pt idx="224">
                  <c:v>44.8</c:v>
                </c:pt>
                <c:pt idx="225">
                  <c:v>45.0</c:v>
                </c:pt>
                <c:pt idx="226">
                  <c:v>45.2</c:v>
                </c:pt>
                <c:pt idx="227">
                  <c:v>45.4</c:v>
                </c:pt>
                <c:pt idx="228">
                  <c:v>45.6</c:v>
                </c:pt>
                <c:pt idx="229">
                  <c:v>45.8</c:v>
                </c:pt>
                <c:pt idx="230">
                  <c:v>46.0</c:v>
                </c:pt>
                <c:pt idx="231">
                  <c:v>46.2</c:v>
                </c:pt>
                <c:pt idx="232">
                  <c:v>46.4</c:v>
                </c:pt>
                <c:pt idx="233">
                  <c:v>46.6</c:v>
                </c:pt>
                <c:pt idx="234">
                  <c:v>46.8</c:v>
                </c:pt>
                <c:pt idx="235">
                  <c:v>47.0</c:v>
                </c:pt>
                <c:pt idx="236">
                  <c:v>47.2</c:v>
                </c:pt>
                <c:pt idx="237">
                  <c:v>47.4</c:v>
                </c:pt>
                <c:pt idx="238">
                  <c:v>47.6</c:v>
                </c:pt>
                <c:pt idx="239">
                  <c:v>47.8</c:v>
                </c:pt>
                <c:pt idx="240">
                  <c:v>48.0</c:v>
                </c:pt>
                <c:pt idx="241">
                  <c:v>48.2</c:v>
                </c:pt>
                <c:pt idx="242">
                  <c:v>48.4</c:v>
                </c:pt>
                <c:pt idx="243">
                  <c:v>48.6</c:v>
                </c:pt>
                <c:pt idx="244">
                  <c:v>48.8</c:v>
                </c:pt>
                <c:pt idx="245">
                  <c:v>49.0</c:v>
                </c:pt>
                <c:pt idx="246">
                  <c:v>49.2</c:v>
                </c:pt>
                <c:pt idx="247">
                  <c:v>49.4</c:v>
                </c:pt>
                <c:pt idx="248">
                  <c:v>49.6</c:v>
                </c:pt>
                <c:pt idx="249">
                  <c:v>49.8</c:v>
                </c:pt>
                <c:pt idx="250">
                  <c:v>50.0</c:v>
                </c:pt>
                <c:pt idx="251">
                  <c:v>50.2</c:v>
                </c:pt>
                <c:pt idx="252">
                  <c:v>50.4</c:v>
                </c:pt>
                <c:pt idx="253">
                  <c:v>50.6</c:v>
                </c:pt>
                <c:pt idx="254">
                  <c:v>50.8</c:v>
                </c:pt>
                <c:pt idx="255">
                  <c:v>51.0</c:v>
                </c:pt>
                <c:pt idx="256">
                  <c:v>51.2</c:v>
                </c:pt>
                <c:pt idx="257">
                  <c:v>51.4</c:v>
                </c:pt>
                <c:pt idx="258">
                  <c:v>51.6</c:v>
                </c:pt>
                <c:pt idx="259">
                  <c:v>51.8</c:v>
                </c:pt>
                <c:pt idx="260">
                  <c:v>52.0</c:v>
                </c:pt>
                <c:pt idx="261">
                  <c:v>52.2</c:v>
                </c:pt>
                <c:pt idx="262">
                  <c:v>52.4</c:v>
                </c:pt>
                <c:pt idx="263">
                  <c:v>52.6</c:v>
                </c:pt>
                <c:pt idx="264">
                  <c:v>52.8</c:v>
                </c:pt>
                <c:pt idx="265">
                  <c:v>53.0</c:v>
                </c:pt>
                <c:pt idx="266">
                  <c:v>53.2</c:v>
                </c:pt>
                <c:pt idx="267">
                  <c:v>53.4</c:v>
                </c:pt>
                <c:pt idx="268">
                  <c:v>53.6</c:v>
                </c:pt>
                <c:pt idx="269">
                  <c:v>53.8</c:v>
                </c:pt>
                <c:pt idx="270">
                  <c:v>54.0</c:v>
                </c:pt>
                <c:pt idx="271">
                  <c:v>54.2</c:v>
                </c:pt>
                <c:pt idx="272">
                  <c:v>54.4</c:v>
                </c:pt>
                <c:pt idx="273">
                  <c:v>54.6</c:v>
                </c:pt>
                <c:pt idx="274">
                  <c:v>54.8</c:v>
                </c:pt>
                <c:pt idx="275">
                  <c:v>55.0</c:v>
                </c:pt>
                <c:pt idx="276">
                  <c:v>55.2</c:v>
                </c:pt>
                <c:pt idx="277">
                  <c:v>55.4</c:v>
                </c:pt>
                <c:pt idx="278">
                  <c:v>55.6</c:v>
                </c:pt>
                <c:pt idx="279">
                  <c:v>55.8</c:v>
                </c:pt>
                <c:pt idx="280">
                  <c:v>56.0</c:v>
                </c:pt>
                <c:pt idx="281">
                  <c:v>56.2</c:v>
                </c:pt>
                <c:pt idx="282">
                  <c:v>56.4</c:v>
                </c:pt>
                <c:pt idx="283">
                  <c:v>56.6</c:v>
                </c:pt>
                <c:pt idx="284">
                  <c:v>56.8</c:v>
                </c:pt>
                <c:pt idx="285">
                  <c:v>57.0</c:v>
                </c:pt>
                <c:pt idx="286">
                  <c:v>57.2</c:v>
                </c:pt>
                <c:pt idx="287">
                  <c:v>57.4</c:v>
                </c:pt>
                <c:pt idx="288">
                  <c:v>57.6</c:v>
                </c:pt>
                <c:pt idx="289">
                  <c:v>57.8</c:v>
                </c:pt>
                <c:pt idx="290">
                  <c:v>58.0</c:v>
                </c:pt>
                <c:pt idx="291">
                  <c:v>58.2</c:v>
                </c:pt>
                <c:pt idx="292">
                  <c:v>58.4</c:v>
                </c:pt>
                <c:pt idx="293">
                  <c:v>58.6</c:v>
                </c:pt>
                <c:pt idx="294">
                  <c:v>58.8</c:v>
                </c:pt>
                <c:pt idx="295">
                  <c:v>59.0</c:v>
                </c:pt>
                <c:pt idx="296">
                  <c:v>59.2</c:v>
                </c:pt>
                <c:pt idx="297">
                  <c:v>59.4</c:v>
                </c:pt>
                <c:pt idx="298">
                  <c:v>59.6</c:v>
                </c:pt>
                <c:pt idx="299">
                  <c:v>59.8</c:v>
                </c:pt>
                <c:pt idx="300">
                  <c:v>60.0</c:v>
                </c:pt>
                <c:pt idx="301">
                  <c:v>60.2</c:v>
                </c:pt>
                <c:pt idx="302">
                  <c:v>60.4</c:v>
                </c:pt>
                <c:pt idx="303">
                  <c:v>60.6</c:v>
                </c:pt>
                <c:pt idx="304">
                  <c:v>60.8</c:v>
                </c:pt>
                <c:pt idx="305">
                  <c:v>61.0</c:v>
                </c:pt>
                <c:pt idx="306">
                  <c:v>61.2</c:v>
                </c:pt>
                <c:pt idx="307">
                  <c:v>61.4</c:v>
                </c:pt>
                <c:pt idx="308">
                  <c:v>61.6</c:v>
                </c:pt>
                <c:pt idx="309">
                  <c:v>61.8</c:v>
                </c:pt>
                <c:pt idx="310">
                  <c:v>62.0</c:v>
                </c:pt>
                <c:pt idx="311">
                  <c:v>62.2</c:v>
                </c:pt>
                <c:pt idx="312">
                  <c:v>62.4</c:v>
                </c:pt>
                <c:pt idx="313">
                  <c:v>62.6</c:v>
                </c:pt>
                <c:pt idx="314">
                  <c:v>62.8</c:v>
                </c:pt>
                <c:pt idx="315">
                  <c:v>63.0</c:v>
                </c:pt>
                <c:pt idx="316">
                  <c:v>63.2</c:v>
                </c:pt>
                <c:pt idx="317">
                  <c:v>63.4</c:v>
                </c:pt>
                <c:pt idx="318">
                  <c:v>63.6</c:v>
                </c:pt>
                <c:pt idx="319">
                  <c:v>63.8</c:v>
                </c:pt>
                <c:pt idx="320">
                  <c:v>64.0</c:v>
                </c:pt>
                <c:pt idx="321">
                  <c:v>64.2</c:v>
                </c:pt>
                <c:pt idx="322">
                  <c:v>64.4</c:v>
                </c:pt>
                <c:pt idx="323">
                  <c:v>64.6</c:v>
                </c:pt>
                <c:pt idx="324">
                  <c:v>64.8</c:v>
                </c:pt>
                <c:pt idx="325">
                  <c:v>65.0</c:v>
                </c:pt>
                <c:pt idx="326">
                  <c:v>65.2</c:v>
                </c:pt>
                <c:pt idx="327">
                  <c:v>65.4</c:v>
                </c:pt>
                <c:pt idx="328">
                  <c:v>65.6</c:v>
                </c:pt>
                <c:pt idx="329">
                  <c:v>65.8</c:v>
                </c:pt>
                <c:pt idx="330">
                  <c:v>66.0</c:v>
                </c:pt>
                <c:pt idx="331">
                  <c:v>66.2</c:v>
                </c:pt>
                <c:pt idx="332">
                  <c:v>66.4</c:v>
                </c:pt>
                <c:pt idx="333">
                  <c:v>66.6</c:v>
                </c:pt>
                <c:pt idx="334">
                  <c:v>66.8</c:v>
                </c:pt>
                <c:pt idx="335">
                  <c:v>67.0</c:v>
                </c:pt>
                <c:pt idx="336">
                  <c:v>67.2</c:v>
                </c:pt>
                <c:pt idx="337">
                  <c:v>67.4</c:v>
                </c:pt>
                <c:pt idx="338">
                  <c:v>67.6</c:v>
                </c:pt>
                <c:pt idx="339">
                  <c:v>67.8</c:v>
                </c:pt>
                <c:pt idx="340">
                  <c:v>68.0</c:v>
                </c:pt>
                <c:pt idx="341">
                  <c:v>68.2</c:v>
                </c:pt>
                <c:pt idx="342">
                  <c:v>68.4</c:v>
                </c:pt>
                <c:pt idx="343">
                  <c:v>68.6</c:v>
                </c:pt>
                <c:pt idx="344">
                  <c:v>68.8</c:v>
                </c:pt>
                <c:pt idx="345">
                  <c:v>69.0</c:v>
                </c:pt>
                <c:pt idx="346">
                  <c:v>69.2</c:v>
                </c:pt>
                <c:pt idx="347">
                  <c:v>69.4</c:v>
                </c:pt>
                <c:pt idx="348">
                  <c:v>69.6</c:v>
                </c:pt>
                <c:pt idx="349">
                  <c:v>69.8</c:v>
                </c:pt>
                <c:pt idx="350">
                  <c:v>70.0</c:v>
                </c:pt>
                <c:pt idx="351">
                  <c:v>70.2</c:v>
                </c:pt>
                <c:pt idx="352">
                  <c:v>70.4</c:v>
                </c:pt>
                <c:pt idx="353">
                  <c:v>70.6</c:v>
                </c:pt>
                <c:pt idx="354">
                  <c:v>70.8</c:v>
                </c:pt>
                <c:pt idx="355">
                  <c:v>71.0</c:v>
                </c:pt>
                <c:pt idx="356">
                  <c:v>71.2</c:v>
                </c:pt>
                <c:pt idx="357">
                  <c:v>71.4</c:v>
                </c:pt>
                <c:pt idx="358">
                  <c:v>71.6</c:v>
                </c:pt>
                <c:pt idx="359">
                  <c:v>71.8</c:v>
                </c:pt>
                <c:pt idx="360">
                  <c:v>72.0</c:v>
                </c:pt>
                <c:pt idx="361">
                  <c:v>72.2</c:v>
                </c:pt>
                <c:pt idx="362">
                  <c:v>72.4</c:v>
                </c:pt>
                <c:pt idx="363">
                  <c:v>72.6</c:v>
                </c:pt>
                <c:pt idx="364">
                  <c:v>72.8</c:v>
                </c:pt>
                <c:pt idx="365">
                  <c:v>73.0</c:v>
                </c:pt>
                <c:pt idx="366">
                  <c:v>73.2</c:v>
                </c:pt>
                <c:pt idx="367">
                  <c:v>73.4</c:v>
                </c:pt>
                <c:pt idx="368">
                  <c:v>73.6</c:v>
                </c:pt>
                <c:pt idx="369">
                  <c:v>73.8</c:v>
                </c:pt>
                <c:pt idx="370">
                  <c:v>74.0</c:v>
                </c:pt>
                <c:pt idx="371">
                  <c:v>74.2</c:v>
                </c:pt>
                <c:pt idx="372">
                  <c:v>74.4</c:v>
                </c:pt>
                <c:pt idx="373">
                  <c:v>74.6</c:v>
                </c:pt>
                <c:pt idx="374">
                  <c:v>74.8</c:v>
                </c:pt>
                <c:pt idx="375">
                  <c:v>75.0</c:v>
                </c:pt>
                <c:pt idx="376">
                  <c:v>75.2</c:v>
                </c:pt>
                <c:pt idx="377">
                  <c:v>75.4</c:v>
                </c:pt>
                <c:pt idx="378">
                  <c:v>75.6</c:v>
                </c:pt>
                <c:pt idx="379">
                  <c:v>75.8</c:v>
                </c:pt>
                <c:pt idx="380">
                  <c:v>76.0</c:v>
                </c:pt>
                <c:pt idx="381">
                  <c:v>76.2</c:v>
                </c:pt>
                <c:pt idx="382">
                  <c:v>76.4</c:v>
                </c:pt>
                <c:pt idx="383">
                  <c:v>76.6</c:v>
                </c:pt>
                <c:pt idx="384">
                  <c:v>76.8</c:v>
                </c:pt>
                <c:pt idx="385">
                  <c:v>77.0</c:v>
                </c:pt>
                <c:pt idx="386">
                  <c:v>77.2</c:v>
                </c:pt>
                <c:pt idx="387">
                  <c:v>77.4</c:v>
                </c:pt>
                <c:pt idx="388">
                  <c:v>77.6</c:v>
                </c:pt>
                <c:pt idx="389">
                  <c:v>77.8</c:v>
                </c:pt>
                <c:pt idx="390">
                  <c:v>78.0</c:v>
                </c:pt>
                <c:pt idx="391">
                  <c:v>78.2</c:v>
                </c:pt>
                <c:pt idx="392">
                  <c:v>78.4</c:v>
                </c:pt>
                <c:pt idx="393">
                  <c:v>78.6</c:v>
                </c:pt>
                <c:pt idx="394">
                  <c:v>78.8</c:v>
                </c:pt>
                <c:pt idx="395">
                  <c:v>79.0</c:v>
                </c:pt>
                <c:pt idx="396">
                  <c:v>79.2</c:v>
                </c:pt>
                <c:pt idx="397">
                  <c:v>79.4</c:v>
                </c:pt>
                <c:pt idx="398">
                  <c:v>79.6</c:v>
                </c:pt>
                <c:pt idx="399">
                  <c:v>79.8</c:v>
                </c:pt>
                <c:pt idx="400">
                  <c:v>80.0</c:v>
                </c:pt>
                <c:pt idx="401">
                  <c:v>80.2</c:v>
                </c:pt>
                <c:pt idx="402">
                  <c:v>80.4</c:v>
                </c:pt>
                <c:pt idx="403">
                  <c:v>80.6</c:v>
                </c:pt>
                <c:pt idx="404">
                  <c:v>80.8</c:v>
                </c:pt>
                <c:pt idx="405">
                  <c:v>81.0</c:v>
                </c:pt>
                <c:pt idx="406">
                  <c:v>81.2</c:v>
                </c:pt>
                <c:pt idx="407">
                  <c:v>81.4</c:v>
                </c:pt>
                <c:pt idx="408">
                  <c:v>81.6</c:v>
                </c:pt>
                <c:pt idx="409">
                  <c:v>81.8</c:v>
                </c:pt>
                <c:pt idx="410">
                  <c:v>82.0</c:v>
                </c:pt>
                <c:pt idx="411">
                  <c:v>82.2</c:v>
                </c:pt>
                <c:pt idx="412">
                  <c:v>82.4</c:v>
                </c:pt>
                <c:pt idx="413">
                  <c:v>82.6</c:v>
                </c:pt>
                <c:pt idx="414">
                  <c:v>82.8</c:v>
                </c:pt>
                <c:pt idx="415">
                  <c:v>83.0</c:v>
                </c:pt>
                <c:pt idx="416">
                  <c:v>83.2</c:v>
                </c:pt>
                <c:pt idx="417">
                  <c:v>83.4</c:v>
                </c:pt>
                <c:pt idx="418">
                  <c:v>83.6</c:v>
                </c:pt>
                <c:pt idx="419">
                  <c:v>83.8</c:v>
                </c:pt>
                <c:pt idx="420">
                  <c:v>84.0</c:v>
                </c:pt>
                <c:pt idx="421">
                  <c:v>84.2</c:v>
                </c:pt>
                <c:pt idx="422">
                  <c:v>84.4</c:v>
                </c:pt>
                <c:pt idx="423">
                  <c:v>84.6</c:v>
                </c:pt>
                <c:pt idx="424">
                  <c:v>84.8</c:v>
                </c:pt>
                <c:pt idx="425">
                  <c:v>85.0</c:v>
                </c:pt>
                <c:pt idx="426">
                  <c:v>85.2</c:v>
                </c:pt>
                <c:pt idx="427">
                  <c:v>85.4</c:v>
                </c:pt>
                <c:pt idx="428">
                  <c:v>85.6</c:v>
                </c:pt>
                <c:pt idx="429">
                  <c:v>85.8</c:v>
                </c:pt>
                <c:pt idx="430">
                  <c:v>86.0</c:v>
                </c:pt>
                <c:pt idx="431">
                  <c:v>86.2</c:v>
                </c:pt>
                <c:pt idx="432">
                  <c:v>86.4</c:v>
                </c:pt>
                <c:pt idx="433">
                  <c:v>86.6</c:v>
                </c:pt>
                <c:pt idx="434">
                  <c:v>86.8</c:v>
                </c:pt>
                <c:pt idx="435">
                  <c:v>87.0</c:v>
                </c:pt>
                <c:pt idx="436">
                  <c:v>87.2</c:v>
                </c:pt>
                <c:pt idx="437">
                  <c:v>87.4</c:v>
                </c:pt>
                <c:pt idx="438">
                  <c:v>87.6</c:v>
                </c:pt>
                <c:pt idx="439">
                  <c:v>87.8</c:v>
                </c:pt>
                <c:pt idx="440">
                  <c:v>88.0</c:v>
                </c:pt>
                <c:pt idx="441">
                  <c:v>88.2</c:v>
                </c:pt>
                <c:pt idx="442">
                  <c:v>88.4</c:v>
                </c:pt>
                <c:pt idx="443">
                  <c:v>88.6</c:v>
                </c:pt>
                <c:pt idx="444">
                  <c:v>88.8</c:v>
                </c:pt>
                <c:pt idx="445">
                  <c:v>89.0</c:v>
                </c:pt>
                <c:pt idx="446">
                  <c:v>89.2</c:v>
                </c:pt>
                <c:pt idx="447">
                  <c:v>89.4</c:v>
                </c:pt>
                <c:pt idx="448">
                  <c:v>89.6</c:v>
                </c:pt>
                <c:pt idx="449">
                  <c:v>89.8</c:v>
                </c:pt>
                <c:pt idx="450">
                  <c:v>90.0</c:v>
                </c:pt>
                <c:pt idx="451">
                  <c:v>90.2</c:v>
                </c:pt>
                <c:pt idx="452">
                  <c:v>90.4</c:v>
                </c:pt>
                <c:pt idx="453">
                  <c:v>90.6</c:v>
                </c:pt>
                <c:pt idx="454">
                  <c:v>90.8</c:v>
                </c:pt>
                <c:pt idx="455">
                  <c:v>91.0</c:v>
                </c:pt>
                <c:pt idx="456">
                  <c:v>91.2</c:v>
                </c:pt>
                <c:pt idx="457">
                  <c:v>91.4</c:v>
                </c:pt>
                <c:pt idx="458">
                  <c:v>91.6</c:v>
                </c:pt>
                <c:pt idx="459">
                  <c:v>91.8</c:v>
                </c:pt>
                <c:pt idx="460">
                  <c:v>92.0</c:v>
                </c:pt>
                <c:pt idx="461">
                  <c:v>92.2</c:v>
                </c:pt>
                <c:pt idx="462">
                  <c:v>92.4</c:v>
                </c:pt>
                <c:pt idx="463">
                  <c:v>92.6</c:v>
                </c:pt>
                <c:pt idx="464">
                  <c:v>92.8</c:v>
                </c:pt>
                <c:pt idx="465">
                  <c:v>93.0</c:v>
                </c:pt>
                <c:pt idx="466">
                  <c:v>93.2</c:v>
                </c:pt>
                <c:pt idx="467">
                  <c:v>93.4</c:v>
                </c:pt>
                <c:pt idx="468">
                  <c:v>93.6</c:v>
                </c:pt>
                <c:pt idx="469">
                  <c:v>93.8</c:v>
                </c:pt>
                <c:pt idx="470">
                  <c:v>94.0</c:v>
                </c:pt>
                <c:pt idx="471">
                  <c:v>94.2</c:v>
                </c:pt>
                <c:pt idx="472">
                  <c:v>94.4</c:v>
                </c:pt>
                <c:pt idx="473">
                  <c:v>94.6</c:v>
                </c:pt>
                <c:pt idx="474">
                  <c:v>94.8</c:v>
                </c:pt>
                <c:pt idx="475">
                  <c:v>95.0</c:v>
                </c:pt>
                <c:pt idx="476">
                  <c:v>95.2</c:v>
                </c:pt>
                <c:pt idx="477">
                  <c:v>95.4</c:v>
                </c:pt>
                <c:pt idx="478">
                  <c:v>95.6</c:v>
                </c:pt>
                <c:pt idx="479">
                  <c:v>95.8</c:v>
                </c:pt>
                <c:pt idx="480">
                  <c:v>96.0</c:v>
                </c:pt>
                <c:pt idx="481">
                  <c:v>96.2</c:v>
                </c:pt>
                <c:pt idx="482">
                  <c:v>96.4</c:v>
                </c:pt>
                <c:pt idx="483">
                  <c:v>96.6</c:v>
                </c:pt>
                <c:pt idx="484">
                  <c:v>96.8</c:v>
                </c:pt>
                <c:pt idx="485">
                  <c:v>97.0</c:v>
                </c:pt>
                <c:pt idx="486">
                  <c:v>97.2</c:v>
                </c:pt>
                <c:pt idx="487">
                  <c:v>97.4</c:v>
                </c:pt>
                <c:pt idx="488">
                  <c:v>97.6</c:v>
                </c:pt>
                <c:pt idx="489">
                  <c:v>97.8</c:v>
                </c:pt>
                <c:pt idx="490">
                  <c:v>98.0</c:v>
                </c:pt>
                <c:pt idx="491">
                  <c:v>98.2</c:v>
                </c:pt>
                <c:pt idx="492">
                  <c:v>98.4</c:v>
                </c:pt>
                <c:pt idx="493">
                  <c:v>98.6</c:v>
                </c:pt>
                <c:pt idx="494">
                  <c:v>98.8</c:v>
                </c:pt>
                <c:pt idx="495">
                  <c:v>99.0</c:v>
                </c:pt>
                <c:pt idx="496">
                  <c:v>99.2</c:v>
                </c:pt>
                <c:pt idx="497">
                  <c:v>99.4</c:v>
                </c:pt>
                <c:pt idx="498">
                  <c:v>99.6</c:v>
                </c:pt>
                <c:pt idx="499">
                  <c:v>99.8</c:v>
                </c:pt>
                <c:pt idx="500">
                  <c:v>100.0</c:v>
                </c:pt>
                <c:pt idx="501">
                  <c:v>100.2</c:v>
                </c:pt>
                <c:pt idx="502">
                  <c:v>100.4</c:v>
                </c:pt>
                <c:pt idx="503">
                  <c:v>100.6</c:v>
                </c:pt>
                <c:pt idx="504">
                  <c:v>100.8</c:v>
                </c:pt>
                <c:pt idx="505">
                  <c:v>101.0</c:v>
                </c:pt>
                <c:pt idx="506">
                  <c:v>101.2</c:v>
                </c:pt>
                <c:pt idx="507">
                  <c:v>101.4</c:v>
                </c:pt>
                <c:pt idx="508">
                  <c:v>101.6</c:v>
                </c:pt>
                <c:pt idx="509">
                  <c:v>101.8</c:v>
                </c:pt>
                <c:pt idx="510">
                  <c:v>102.0</c:v>
                </c:pt>
                <c:pt idx="511">
                  <c:v>102.2</c:v>
                </c:pt>
                <c:pt idx="512">
                  <c:v>102.4</c:v>
                </c:pt>
                <c:pt idx="513">
                  <c:v>102.6</c:v>
                </c:pt>
                <c:pt idx="514">
                  <c:v>102.8</c:v>
                </c:pt>
                <c:pt idx="515">
                  <c:v>103.0</c:v>
                </c:pt>
                <c:pt idx="516">
                  <c:v>103.2</c:v>
                </c:pt>
                <c:pt idx="517">
                  <c:v>103.4</c:v>
                </c:pt>
                <c:pt idx="518">
                  <c:v>103.6</c:v>
                </c:pt>
                <c:pt idx="519">
                  <c:v>103.8</c:v>
                </c:pt>
                <c:pt idx="520">
                  <c:v>104.0</c:v>
                </c:pt>
                <c:pt idx="521">
                  <c:v>104.2</c:v>
                </c:pt>
                <c:pt idx="522">
                  <c:v>104.4</c:v>
                </c:pt>
                <c:pt idx="523">
                  <c:v>104.6</c:v>
                </c:pt>
                <c:pt idx="524">
                  <c:v>104.8</c:v>
                </c:pt>
                <c:pt idx="525">
                  <c:v>105.0</c:v>
                </c:pt>
                <c:pt idx="526">
                  <c:v>105.2</c:v>
                </c:pt>
                <c:pt idx="527">
                  <c:v>105.4</c:v>
                </c:pt>
                <c:pt idx="528">
                  <c:v>105.6</c:v>
                </c:pt>
                <c:pt idx="529">
                  <c:v>105.8</c:v>
                </c:pt>
                <c:pt idx="530">
                  <c:v>106.0</c:v>
                </c:pt>
                <c:pt idx="531">
                  <c:v>106.2</c:v>
                </c:pt>
                <c:pt idx="532">
                  <c:v>106.4</c:v>
                </c:pt>
                <c:pt idx="533">
                  <c:v>106.6</c:v>
                </c:pt>
                <c:pt idx="534">
                  <c:v>106.8</c:v>
                </c:pt>
                <c:pt idx="535">
                  <c:v>107.0</c:v>
                </c:pt>
                <c:pt idx="536">
                  <c:v>107.2</c:v>
                </c:pt>
                <c:pt idx="537">
                  <c:v>107.4</c:v>
                </c:pt>
                <c:pt idx="538">
                  <c:v>107.6</c:v>
                </c:pt>
                <c:pt idx="539">
                  <c:v>107.8</c:v>
                </c:pt>
                <c:pt idx="540">
                  <c:v>108.0</c:v>
                </c:pt>
                <c:pt idx="541">
                  <c:v>108.2</c:v>
                </c:pt>
                <c:pt idx="542">
                  <c:v>108.4</c:v>
                </c:pt>
                <c:pt idx="543">
                  <c:v>108.6</c:v>
                </c:pt>
                <c:pt idx="544">
                  <c:v>108.8</c:v>
                </c:pt>
                <c:pt idx="545">
                  <c:v>109.0</c:v>
                </c:pt>
                <c:pt idx="546">
                  <c:v>109.2</c:v>
                </c:pt>
                <c:pt idx="547">
                  <c:v>109.4</c:v>
                </c:pt>
                <c:pt idx="548">
                  <c:v>109.6</c:v>
                </c:pt>
                <c:pt idx="549">
                  <c:v>109.8</c:v>
                </c:pt>
                <c:pt idx="550">
                  <c:v>110.0</c:v>
                </c:pt>
                <c:pt idx="551">
                  <c:v>110.2</c:v>
                </c:pt>
                <c:pt idx="552">
                  <c:v>110.4</c:v>
                </c:pt>
                <c:pt idx="553">
                  <c:v>110.6</c:v>
                </c:pt>
                <c:pt idx="554">
                  <c:v>110.8</c:v>
                </c:pt>
                <c:pt idx="555">
                  <c:v>111.0</c:v>
                </c:pt>
                <c:pt idx="556">
                  <c:v>111.2</c:v>
                </c:pt>
                <c:pt idx="557">
                  <c:v>111.4</c:v>
                </c:pt>
                <c:pt idx="558">
                  <c:v>111.6</c:v>
                </c:pt>
                <c:pt idx="559">
                  <c:v>111.8</c:v>
                </c:pt>
                <c:pt idx="560">
                  <c:v>112.0</c:v>
                </c:pt>
                <c:pt idx="561">
                  <c:v>112.2</c:v>
                </c:pt>
                <c:pt idx="562">
                  <c:v>112.4</c:v>
                </c:pt>
                <c:pt idx="563">
                  <c:v>112.6</c:v>
                </c:pt>
                <c:pt idx="564">
                  <c:v>112.8</c:v>
                </c:pt>
                <c:pt idx="565">
                  <c:v>113.0</c:v>
                </c:pt>
                <c:pt idx="566">
                  <c:v>113.2</c:v>
                </c:pt>
                <c:pt idx="567">
                  <c:v>113.4</c:v>
                </c:pt>
                <c:pt idx="568">
                  <c:v>113.6</c:v>
                </c:pt>
                <c:pt idx="569">
                  <c:v>113.8</c:v>
                </c:pt>
                <c:pt idx="570">
                  <c:v>114.0</c:v>
                </c:pt>
                <c:pt idx="571">
                  <c:v>114.2</c:v>
                </c:pt>
                <c:pt idx="572">
                  <c:v>114.4</c:v>
                </c:pt>
                <c:pt idx="573">
                  <c:v>114.6</c:v>
                </c:pt>
                <c:pt idx="574">
                  <c:v>114.8</c:v>
                </c:pt>
                <c:pt idx="575">
                  <c:v>115.0</c:v>
                </c:pt>
                <c:pt idx="576">
                  <c:v>115.2</c:v>
                </c:pt>
                <c:pt idx="577">
                  <c:v>115.4</c:v>
                </c:pt>
                <c:pt idx="578">
                  <c:v>115.6</c:v>
                </c:pt>
                <c:pt idx="579">
                  <c:v>115.8</c:v>
                </c:pt>
                <c:pt idx="580">
                  <c:v>116.0</c:v>
                </c:pt>
                <c:pt idx="581">
                  <c:v>116.2</c:v>
                </c:pt>
                <c:pt idx="582">
                  <c:v>116.4</c:v>
                </c:pt>
                <c:pt idx="583">
                  <c:v>116.6</c:v>
                </c:pt>
                <c:pt idx="584">
                  <c:v>116.8</c:v>
                </c:pt>
                <c:pt idx="585">
                  <c:v>117.0</c:v>
                </c:pt>
                <c:pt idx="586">
                  <c:v>117.2</c:v>
                </c:pt>
                <c:pt idx="587">
                  <c:v>117.4</c:v>
                </c:pt>
                <c:pt idx="588">
                  <c:v>117.6</c:v>
                </c:pt>
                <c:pt idx="589">
                  <c:v>117.8</c:v>
                </c:pt>
                <c:pt idx="590">
                  <c:v>118.0</c:v>
                </c:pt>
                <c:pt idx="591">
                  <c:v>118.2</c:v>
                </c:pt>
                <c:pt idx="592">
                  <c:v>118.4</c:v>
                </c:pt>
                <c:pt idx="593">
                  <c:v>118.6</c:v>
                </c:pt>
                <c:pt idx="594">
                  <c:v>118.8</c:v>
                </c:pt>
                <c:pt idx="595">
                  <c:v>119.0</c:v>
                </c:pt>
                <c:pt idx="596">
                  <c:v>119.2</c:v>
                </c:pt>
                <c:pt idx="597">
                  <c:v>119.4</c:v>
                </c:pt>
                <c:pt idx="598">
                  <c:v>119.6</c:v>
                </c:pt>
                <c:pt idx="599">
                  <c:v>119.8</c:v>
                </c:pt>
                <c:pt idx="600">
                  <c:v>120.0</c:v>
                </c:pt>
                <c:pt idx="601">
                  <c:v>120.2</c:v>
                </c:pt>
                <c:pt idx="602">
                  <c:v>120.4</c:v>
                </c:pt>
                <c:pt idx="603">
                  <c:v>120.6</c:v>
                </c:pt>
                <c:pt idx="604">
                  <c:v>120.8</c:v>
                </c:pt>
                <c:pt idx="605">
                  <c:v>121.0</c:v>
                </c:pt>
                <c:pt idx="606">
                  <c:v>121.2</c:v>
                </c:pt>
                <c:pt idx="607">
                  <c:v>121.4</c:v>
                </c:pt>
                <c:pt idx="608">
                  <c:v>121.6</c:v>
                </c:pt>
                <c:pt idx="609">
                  <c:v>121.8</c:v>
                </c:pt>
                <c:pt idx="610">
                  <c:v>122.0</c:v>
                </c:pt>
                <c:pt idx="611">
                  <c:v>122.2</c:v>
                </c:pt>
                <c:pt idx="612">
                  <c:v>122.4</c:v>
                </c:pt>
                <c:pt idx="613">
                  <c:v>122.6</c:v>
                </c:pt>
                <c:pt idx="614">
                  <c:v>122.8</c:v>
                </c:pt>
                <c:pt idx="615">
                  <c:v>123.0</c:v>
                </c:pt>
                <c:pt idx="616">
                  <c:v>123.2</c:v>
                </c:pt>
                <c:pt idx="617">
                  <c:v>123.4</c:v>
                </c:pt>
                <c:pt idx="618">
                  <c:v>123.6</c:v>
                </c:pt>
                <c:pt idx="619">
                  <c:v>123.8</c:v>
                </c:pt>
                <c:pt idx="620">
                  <c:v>124.0</c:v>
                </c:pt>
                <c:pt idx="621">
                  <c:v>124.2</c:v>
                </c:pt>
                <c:pt idx="622">
                  <c:v>124.4</c:v>
                </c:pt>
                <c:pt idx="623">
                  <c:v>124.6</c:v>
                </c:pt>
                <c:pt idx="624">
                  <c:v>124.8</c:v>
                </c:pt>
                <c:pt idx="625">
                  <c:v>125.0</c:v>
                </c:pt>
                <c:pt idx="626">
                  <c:v>125.2</c:v>
                </c:pt>
                <c:pt idx="627">
                  <c:v>125.4</c:v>
                </c:pt>
                <c:pt idx="628">
                  <c:v>125.6</c:v>
                </c:pt>
                <c:pt idx="629">
                  <c:v>125.8</c:v>
                </c:pt>
                <c:pt idx="630">
                  <c:v>126.0</c:v>
                </c:pt>
                <c:pt idx="631">
                  <c:v>126.2</c:v>
                </c:pt>
                <c:pt idx="632">
                  <c:v>126.4</c:v>
                </c:pt>
                <c:pt idx="633">
                  <c:v>126.6</c:v>
                </c:pt>
                <c:pt idx="634">
                  <c:v>126.8</c:v>
                </c:pt>
                <c:pt idx="635">
                  <c:v>127.0</c:v>
                </c:pt>
                <c:pt idx="636">
                  <c:v>127.2</c:v>
                </c:pt>
                <c:pt idx="637">
                  <c:v>127.4</c:v>
                </c:pt>
                <c:pt idx="638">
                  <c:v>127.6</c:v>
                </c:pt>
                <c:pt idx="639">
                  <c:v>127.8</c:v>
                </c:pt>
                <c:pt idx="640">
                  <c:v>128.0</c:v>
                </c:pt>
                <c:pt idx="641">
                  <c:v>128.2</c:v>
                </c:pt>
                <c:pt idx="642">
                  <c:v>128.4</c:v>
                </c:pt>
                <c:pt idx="643">
                  <c:v>128.6</c:v>
                </c:pt>
                <c:pt idx="644">
                  <c:v>128.8</c:v>
                </c:pt>
                <c:pt idx="645">
                  <c:v>129.0</c:v>
                </c:pt>
                <c:pt idx="646">
                  <c:v>129.2</c:v>
                </c:pt>
                <c:pt idx="647">
                  <c:v>129.4</c:v>
                </c:pt>
                <c:pt idx="648">
                  <c:v>129.6</c:v>
                </c:pt>
                <c:pt idx="649">
                  <c:v>129.8</c:v>
                </c:pt>
                <c:pt idx="650">
                  <c:v>130.0</c:v>
                </c:pt>
                <c:pt idx="651">
                  <c:v>130.2</c:v>
                </c:pt>
                <c:pt idx="652">
                  <c:v>130.4</c:v>
                </c:pt>
                <c:pt idx="653">
                  <c:v>130.6</c:v>
                </c:pt>
                <c:pt idx="654">
                  <c:v>130.8</c:v>
                </c:pt>
                <c:pt idx="655">
                  <c:v>131.0</c:v>
                </c:pt>
                <c:pt idx="656">
                  <c:v>131.2</c:v>
                </c:pt>
                <c:pt idx="657">
                  <c:v>131.4</c:v>
                </c:pt>
                <c:pt idx="658">
                  <c:v>131.6</c:v>
                </c:pt>
                <c:pt idx="659">
                  <c:v>131.8</c:v>
                </c:pt>
                <c:pt idx="660">
                  <c:v>132.0</c:v>
                </c:pt>
                <c:pt idx="661">
                  <c:v>132.2</c:v>
                </c:pt>
                <c:pt idx="662">
                  <c:v>132.4</c:v>
                </c:pt>
                <c:pt idx="663">
                  <c:v>132.6</c:v>
                </c:pt>
                <c:pt idx="664">
                  <c:v>132.8</c:v>
                </c:pt>
                <c:pt idx="665">
                  <c:v>133.0</c:v>
                </c:pt>
                <c:pt idx="666">
                  <c:v>133.2</c:v>
                </c:pt>
                <c:pt idx="667">
                  <c:v>133.4</c:v>
                </c:pt>
                <c:pt idx="668">
                  <c:v>133.6</c:v>
                </c:pt>
                <c:pt idx="669">
                  <c:v>133.8</c:v>
                </c:pt>
                <c:pt idx="670">
                  <c:v>134.0</c:v>
                </c:pt>
                <c:pt idx="671">
                  <c:v>134.2</c:v>
                </c:pt>
                <c:pt idx="672">
                  <c:v>134.4</c:v>
                </c:pt>
                <c:pt idx="673">
                  <c:v>134.6</c:v>
                </c:pt>
                <c:pt idx="674">
                  <c:v>134.8</c:v>
                </c:pt>
                <c:pt idx="675">
                  <c:v>135.0</c:v>
                </c:pt>
                <c:pt idx="676">
                  <c:v>135.2</c:v>
                </c:pt>
                <c:pt idx="677">
                  <c:v>135.4</c:v>
                </c:pt>
                <c:pt idx="678">
                  <c:v>135.6</c:v>
                </c:pt>
                <c:pt idx="679">
                  <c:v>135.8</c:v>
                </c:pt>
                <c:pt idx="680">
                  <c:v>136.0</c:v>
                </c:pt>
                <c:pt idx="681">
                  <c:v>136.2</c:v>
                </c:pt>
                <c:pt idx="682">
                  <c:v>136.4</c:v>
                </c:pt>
                <c:pt idx="683">
                  <c:v>136.6</c:v>
                </c:pt>
                <c:pt idx="684">
                  <c:v>136.8</c:v>
                </c:pt>
                <c:pt idx="685">
                  <c:v>137.0</c:v>
                </c:pt>
                <c:pt idx="686">
                  <c:v>137.2</c:v>
                </c:pt>
                <c:pt idx="687">
                  <c:v>137.4</c:v>
                </c:pt>
                <c:pt idx="688">
                  <c:v>137.6</c:v>
                </c:pt>
                <c:pt idx="689">
                  <c:v>137.8</c:v>
                </c:pt>
                <c:pt idx="690">
                  <c:v>138.0</c:v>
                </c:pt>
                <c:pt idx="691">
                  <c:v>138.2</c:v>
                </c:pt>
                <c:pt idx="692">
                  <c:v>138.4</c:v>
                </c:pt>
                <c:pt idx="693">
                  <c:v>138.6</c:v>
                </c:pt>
                <c:pt idx="694">
                  <c:v>138.8</c:v>
                </c:pt>
                <c:pt idx="695">
                  <c:v>139.0</c:v>
                </c:pt>
                <c:pt idx="696">
                  <c:v>139.2</c:v>
                </c:pt>
                <c:pt idx="697">
                  <c:v>139.4</c:v>
                </c:pt>
                <c:pt idx="698">
                  <c:v>139.6</c:v>
                </c:pt>
                <c:pt idx="699">
                  <c:v>139.8</c:v>
                </c:pt>
                <c:pt idx="700">
                  <c:v>140.0</c:v>
                </c:pt>
                <c:pt idx="701">
                  <c:v>140.2</c:v>
                </c:pt>
                <c:pt idx="702">
                  <c:v>140.4</c:v>
                </c:pt>
                <c:pt idx="703">
                  <c:v>140.6</c:v>
                </c:pt>
                <c:pt idx="704">
                  <c:v>140.8</c:v>
                </c:pt>
                <c:pt idx="705">
                  <c:v>141.0</c:v>
                </c:pt>
                <c:pt idx="706">
                  <c:v>141.2</c:v>
                </c:pt>
                <c:pt idx="707">
                  <c:v>141.4</c:v>
                </c:pt>
                <c:pt idx="708">
                  <c:v>141.6</c:v>
                </c:pt>
                <c:pt idx="709">
                  <c:v>141.8</c:v>
                </c:pt>
                <c:pt idx="710">
                  <c:v>142.0</c:v>
                </c:pt>
                <c:pt idx="711">
                  <c:v>142.2</c:v>
                </c:pt>
                <c:pt idx="712">
                  <c:v>142.4</c:v>
                </c:pt>
                <c:pt idx="713">
                  <c:v>142.6</c:v>
                </c:pt>
                <c:pt idx="714">
                  <c:v>142.8</c:v>
                </c:pt>
                <c:pt idx="715">
                  <c:v>143.0</c:v>
                </c:pt>
                <c:pt idx="716">
                  <c:v>143.2</c:v>
                </c:pt>
                <c:pt idx="717">
                  <c:v>143.4</c:v>
                </c:pt>
                <c:pt idx="718">
                  <c:v>143.6</c:v>
                </c:pt>
                <c:pt idx="719">
                  <c:v>143.8</c:v>
                </c:pt>
                <c:pt idx="720">
                  <c:v>144.0</c:v>
                </c:pt>
                <c:pt idx="721">
                  <c:v>144.2</c:v>
                </c:pt>
                <c:pt idx="722">
                  <c:v>144.4</c:v>
                </c:pt>
                <c:pt idx="723">
                  <c:v>144.6</c:v>
                </c:pt>
                <c:pt idx="724">
                  <c:v>144.8</c:v>
                </c:pt>
                <c:pt idx="725">
                  <c:v>145.0</c:v>
                </c:pt>
                <c:pt idx="726">
                  <c:v>145.2</c:v>
                </c:pt>
                <c:pt idx="727">
                  <c:v>145.4</c:v>
                </c:pt>
                <c:pt idx="728">
                  <c:v>145.6</c:v>
                </c:pt>
                <c:pt idx="729">
                  <c:v>145.8</c:v>
                </c:pt>
                <c:pt idx="730">
                  <c:v>146.0</c:v>
                </c:pt>
                <c:pt idx="731">
                  <c:v>146.2</c:v>
                </c:pt>
                <c:pt idx="732">
                  <c:v>146.4</c:v>
                </c:pt>
                <c:pt idx="733">
                  <c:v>146.6</c:v>
                </c:pt>
                <c:pt idx="734">
                  <c:v>146.8</c:v>
                </c:pt>
                <c:pt idx="735">
                  <c:v>147.0</c:v>
                </c:pt>
                <c:pt idx="736">
                  <c:v>147.2</c:v>
                </c:pt>
                <c:pt idx="737">
                  <c:v>147.4</c:v>
                </c:pt>
                <c:pt idx="738">
                  <c:v>147.6</c:v>
                </c:pt>
                <c:pt idx="739">
                  <c:v>147.8</c:v>
                </c:pt>
                <c:pt idx="740">
                  <c:v>148.0</c:v>
                </c:pt>
                <c:pt idx="741">
                  <c:v>148.2</c:v>
                </c:pt>
                <c:pt idx="742">
                  <c:v>148.4</c:v>
                </c:pt>
                <c:pt idx="743">
                  <c:v>148.6</c:v>
                </c:pt>
                <c:pt idx="744">
                  <c:v>148.8</c:v>
                </c:pt>
                <c:pt idx="745">
                  <c:v>149.0</c:v>
                </c:pt>
                <c:pt idx="746">
                  <c:v>149.2</c:v>
                </c:pt>
                <c:pt idx="747">
                  <c:v>149.4</c:v>
                </c:pt>
                <c:pt idx="748">
                  <c:v>149.6</c:v>
                </c:pt>
                <c:pt idx="749">
                  <c:v>149.8</c:v>
                </c:pt>
                <c:pt idx="750">
                  <c:v>150.0</c:v>
                </c:pt>
                <c:pt idx="751">
                  <c:v>150.2</c:v>
                </c:pt>
                <c:pt idx="752">
                  <c:v>150.4</c:v>
                </c:pt>
                <c:pt idx="753">
                  <c:v>150.6</c:v>
                </c:pt>
                <c:pt idx="754">
                  <c:v>150.8</c:v>
                </c:pt>
                <c:pt idx="755">
                  <c:v>151.0</c:v>
                </c:pt>
                <c:pt idx="756">
                  <c:v>151.2</c:v>
                </c:pt>
                <c:pt idx="757">
                  <c:v>151.4</c:v>
                </c:pt>
                <c:pt idx="758">
                  <c:v>151.6</c:v>
                </c:pt>
                <c:pt idx="759">
                  <c:v>151.8</c:v>
                </c:pt>
                <c:pt idx="760">
                  <c:v>152.0</c:v>
                </c:pt>
                <c:pt idx="761">
                  <c:v>152.2</c:v>
                </c:pt>
                <c:pt idx="762">
                  <c:v>152.4</c:v>
                </c:pt>
                <c:pt idx="763">
                  <c:v>152.6</c:v>
                </c:pt>
                <c:pt idx="764">
                  <c:v>152.8</c:v>
                </c:pt>
                <c:pt idx="765">
                  <c:v>153.0</c:v>
                </c:pt>
                <c:pt idx="766">
                  <c:v>153.2</c:v>
                </c:pt>
                <c:pt idx="767">
                  <c:v>153.4</c:v>
                </c:pt>
                <c:pt idx="768">
                  <c:v>153.6</c:v>
                </c:pt>
                <c:pt idx="769">
                  <c:v>153.8</c:v>
                </c:pt>
                <c:pt idx="770">
                  <c:v>154.0</c:v>
                </c:pt>
                <c:pt idx="771">
                  <c:v>154.2</c:v>
                </c:pt>
                <c:pt idx="772">
                  <c:v>154.4</c:v>
                </c:pt>
                <c:pt idx="773">
                  <c:v>154.6</c:v>
                </c:pt>
                <c:pt idx="774">
                  <c:v>154.8</c:v>
                </c:pt>
                <c:pt idx="775">
                  <c:v>155.0</c:v>
                </c:pt>
                <c:pt idx="776">
                  <c:v>155.2</c:v>
                </c:pt>
                <c:pt idx="777">
                  <c:v>155.4</c:v>
                </c:pt>
                <c:pt idx="778">
                  <c:v>155.6</c:v>
                </c:pt>
                <c:pt idx="779">
                  <c:v>155.8</c:v>
                </c:pt>
                <c:pt idx="780">
                  <c:v>156.0</c:v>
                </c:pt>
                <c:pt idx="781">
                  <c:v>156.2</c:v>
                </c:pt>
                <c:pt idx="782">
                  <c:v>156.4</c:v>
                </c:pt>
                <c:pt idx="783">
                  <c:v>156.6</c:v>
                </c:pt>
                <c:pt idx="784">
                  <c:v>156.8</c:v>
                </c:pt>
                <c:pt idx="785">
                  <c:v>157.0</c:v>
                </c:pt>
                <c:pt idx="786">
                  <c:v>157.2</c:v>
                </c:pt>
                <c:pt idx="787">
                  <c:v>157.4</c:v>
                </c:pt>
                <c:pt idx="788">
                  <c:v>157.6</c:v>
                </c:pt>
                <c:pt idx="789">
                  <c:v>157.8</c:v>
                </c:pt>
                <c:pt idx="790">
                  <c:v>158.0</c:v>
                </c:pt>
                <c:pt idx="791">
                  <c:v>158.2</c:v>
                </c:pt>
                <c:pt idx="792">
                  <c:v>158.4</c:v>
                </c:pt>
                <c:pt idx="793">
                  <c:v>158.6</c:v>
                </c:pt>
                <c:pt idx="794">
                  <c:v>158.8</c:v>
                </c:pt>
                <c:pt idx="795">
                  <c:v>159.0</c:v>
                </c:pt>
                <c:pt idx="796">
                  <c:v>159.2</c:v>
                </c:pt>
                <c:pt idx="797">
                  <c:v>159.4</c:v>
                </c:pt>
                <c:pt idx="798">
                  <c:v>159.6</c:v>
                </c:pt>
                <c:pt idx="799">
                  <c:v>159.8</c:v>
                </c:pt>
                <c:pt idx="800">
                  <c:v>160.0</c:v>
                </c:pt>
                <c:pt idx="801">
                  <c:v>160.2</c:v>
                </c:pt>
                <c:pt idx="802">
                  <c:v>160.4</c:v>
                </c:pt>
                <c:pt idx="803">
                  <c:v>160.6</c:v>
                </c:pt>
                <c:pt idx="804">
                  <c:v>160.8</c:v>
                </c:pt>
                <c:pt idx="805">
                  <c:v>161.0</c:v>
                </c:pt>
                <c:pt idx="806">
                  <c:v>161.2</c:v>
                </c:pt>
                <c:pt idx="807">
                  <c:v>161.4</c:v>
                </c:pt>
                <c:pt idx="808">
                  <c:v>161.6</c:v>
                </c:pt>
                <c:pt idx="809">
                  <c:v>161.8</c:v>
                </c:pt>
                <c:pt idx="810">
                  <c:v>162.0</c:v>
                </c:pt>
                <c:pt idx="811">
                  <c:v>162.2</c:v>
                </c:pt>
                <c:pt idx="812">
                  <c:v>162.4</c:v>
                </c:pt>
                <c:pt idx="813">
                  <c:v>162.6</c:v>
                </c:pt>
                <c:pt idx="814">
                  <c:v>162.8</c:v>
                </c:pt>
                <c:pt idx="815">
                  <c:v>163.0</c:v>
                </c:pt>
                <c:pt idx="816">
                  <c:v>163.2</c:v>
                </c:pt>
                <c:pt idx="817">
                  <c:v>163.4</c:v>
                </c:pt>
                <c:pt idx="818">
                  <c:v>163.6</c:v>
                </c:pt>
                <c:pt idx="819">
                  <c:v>163.8</c:v>
                </c:pt>
                <c:pt idx="820">
                  <c:v>164.0</c:v>
                </c:pt>
                <c:pt idx="821">
                  <c:v>164.2</c:v>
                </c:pt>
                <c:pt idx="822">
                  <c:v>164.4</c:v>
                </c:pt>
                <c:pt idx="823">
                  <c:v>164.6</c:v>
                </c:pt>
                <c:pt idx="824">
                  <c:v>164.8</c:v>
                </c:pt>
                <c:pt idx="825">
                  <c:v>165.0</c:v>
                </c:pt>
                <c:pt idx="826">
                  <c:v>165.2</c:v>
                </c:pt>
                <c:pt idx="827">
                  <c:v>165.4</c:v>
                </c:pt>
                <c:pt idx="828">
                  <c:v>165.6</c:v>
                </c:pt>
                <c:pt idx="829">
                  <c:v>165.8</c:v>
                </c:pt>
                <c:pt idx="830">
                  <c:v>166.0</c:v>
                </c:pt>
                <c:pt idx="831">
                  <c:v>166.2</c:v>
                </c:pt>
                <c:pt idx="832">
                  <c:v>166.4</c:v>
                </c:pt>
                <c:pt idx="833">
                  <c:v>166.6</c:v>
                </c:pt>
                <c:pt idx="834">
                  <c:v>166.8</c:v>
                </c:pt>
                <c:pt idx="835">
                  <c:v>167.0</c:v>
                </c:pt>
                <c:pt idx="836">
                  <c:v>167.2</c:v>
                </c:pt>
                <c:pt idx="837">
                  <c:v>167.4</c:v>
                </c:pt>
                <c:pt idx="838">
                  <c:v>167.6</c:v>
                </c:pt>
                <c:pt idx="839">
                  <c:v>167.8</c:v>
                </c:pt>
                <c:pt idx="840">
                  <c:v>168.0</c:v>
                </c:pt>
                <c:pt idx="841">
                  <c:v>168.2</c:v>
                </c:pt>
                <c:pt idx="842">
                  <c:v>168.4</c:v>
                </c:pt>
                <c:pt idx="843">
                  <c:v>168.6</c:v>
                </c:pt>
                <c:pt idx="844">
                  <c:v>168.8</c:v>
                </c:pt>
                <c:pt idx="845">
                  <c:v>169.0</c:v>
                </c:pt>
                <c:pt idx="846">
                  <c:v>169.2</c:v>
                </c:pt>
                <c:pt idx="847">
                  <c:v>169.4</c:v>
                </c:pt>
                <c:pt idx="848">
                  <c:v>169.6</c:v>
                </c:pt>
                <c:pt idx="849">
                  <c:v>169.8</c:v>
                </c:pt>
                <c:pt idx="850">
                  <c:v>170.0</c:v>
                </c:pt>
                <c:pt idx="851">
                  <c:v>170.2</c:v>
                </c:pt>
                <c:pt idx="852">
                  <c:v>170.4</c:v>
                </c:pt>
                <c:pt idx="853">
                  <c:v>170.6</c:v>
                </c:pt>
                <c:pt idx="854">
                  <c:v>170.8</c:v>
                </c:pt>
                <c:pt idx="855">
                  <c:v>171.0</c:v>
                </c:pt>
                <c:pt idx="856">
                  <c:v>171.2</c:v>
                </c:pt>
                <c:pt idx="857">
                  <c:v>171.4</c:v>
                </c:pt>
                <c:pt idx="858">
                  <c:v>171.6</c:v>
                </c:pt>
                <c:pt idx="859">
                  <c:v>171.8</c:v>
                </c:pt>
                <c:pt idx="860">
                  <c:v>172.0</c:v>
                </c:pt>
                <c:pt idx="861">
                  <c:v>172.2</c:v>
                </c:pt>
                <c:pt idx="862">
                  <c:v>172.4</c:v>
                </c:pt>
                <c:pt idx="863">
                  <c:v>172.6</c:v>
                </c:pt>
                <c:pt idx="864">
                  <c:v>172.8</c:v>
                </c:pt>
                <c:pt idx="865">
                  <c:v>173.0</c:v>
                </c:pt>
                <c:pt idx="866">
                  <c:v>173.2</c:v>
                </c:pt>
                <c:pt idx="867">
                  <c:v>173.4</c:v>
                </c:pt>
                <c:pt idx="868">
                  <c:v>173.6</c:v>
                </c:pt>
                <c:pt idx="869">
                  <c:v>173.8</c:v>
                </c:pt>
                <c:pt idx="870">
                  <c:v>174.0</c:v>
                </c:pt>
                <c:pt idx="871">
                  <c:v>174.2</c:v>
                </c:pt>
                <c:pt idx="872">
                  <c:v>174.4</c:v>
                </c:pt>
                <c:pt idx="873">
                  <c:v>174.6</c:v>
                </c:pt>
                <c:pt idx="874">
                  <c:v>174.8</c:v>
                </c:pt>
                <c:pt idx="875">
                  <c:v>175.0</c:v>
                </c:pt>
                <c:pt idx="876">
                  <c:v>175.2</c:v>
                </c:pt>
                <c:pt idx="877">
                  <c:v>175.4</c:v>
                </c:pt>
                <c:pt idx="878">
                  <c:v>175.6</c:v>
                </c:pt>
                <c:pt idx="879">
                  <c:v>175.8</c:v>
                </c:pt>
                <c:pt idx="880">
                  <c:v>176.0</c:v>
                </c:pt>
                <c:pt idx="881">
                  <c:v>176.2</c:v>
                </c:pt>
                <c:pt idx="882">
                  <c:v>176.4</c:v>
                </c:pt>
                <c:pt idx="883">
                  <c:v>176.6</c:v>
                </c:pt>
                <c:pt idx="884">
                  <c:v>176.8</c:v>
                </c:pt>
                <c:pt idx="885">
                  <c:v>177.0</c:v>
                </c:pt>
                <c:pt idx="886">
                  <c:v>177.2</c:v>
                </c:pt>
                <c:pt idx="887">
                  <c:v>177.4</c:v>
                </c:pt>
                <c:pt idx="888">
                  <c:v>177.6</c:v>
                </c:pt>
                <c:pt idx="889">
                  <c:v>177.8</c:v>
                </c:pt>
                <c:pt idx="890">
                  <c:v>178.0</c:v>
                </c:pt>
                <c:pt idx="891">
                  <c:v>178.2</c:v>
                </c:pt>
                <c:pt idx="892">
                  <c:v>178.4</c:v>
                </c:pt>
                <c:pt idx="893">
                  <c:v>178.6</c:v>
                </c:pt>
                <c:pt idx="894">
                  <c:v>178.8</c:v>
                </c:pt>
                <c:pt idx="895">
                  <c:v>179.0</c:v>
                </c:pt>
                <c:pt idx="896">
                  <c:v>179.2</c:v>
                </c:pt>
                <c:pt idx="897">
                  <c:v>179.4</c:v>
                </c:pt>
                <c:pt idx="898">
                  <c:v>179.6</c:v>
                </c:pt>
                <c:pt idx="899">
                  <c:v>179.8</c:v>
                </c:pt>
                <c:pt idx="900">
                  <c:v>180.0</c:v>
                </c:pt>
                <c:pt idx="901">
                  <c:v>180.2</c:v>
                </c:pt>
                <c:pt idx="902">
                  <c:v>180.4</c:v>
                </c:pt>
                <c:pt idx="903">
                  <c:v>180.6</c:v>
                </c:pt>
                <c:pt idx="904">
                  <c:v>180.8</c:v>
                </c:pt>
                <c:pt idx="905">
                  <c:v>181.0</c:v>
                </c:pt>
                <c:pt idx="906">
                  <c:v>181.2</c:v>
                </c:pt>
                <c:pt idx="907">
                  <c:v>181.4</c:v>
                </c:pt>
                <c:pt idx="908">
                  <c:v>181.6</c:v>
                </c:pt>
                <c:pt idx="909">
                  <c:v>181.8</c:v>
                </c:pt>
                <c:pt idx="910">
                  <c:v>182.0</c:v>
                </c:pt>
                <c:pt idx="911">
                  <c:v>182.2</c:v>
                </c:pt>
                <c:pt idx="912">
                  <c:v>182.4</c:v>
                </c:pt>
                <c:pt idx="913">
                  <c:v>182.6</c:v>
                </c:pt>
                <c:pt idx="914">
                  <c:v>182.8</c:v>
                </c:pt>
                <c:pt idx="915">
                  <c:v>183.0</c:v>
                </c:pt>
                <c:pt idx="916">
                  <c:v>183.2</c:v>
                </c:pt>
                <c:pt idx="917">
                  <c:v>183.4</c:v>
                </c:pt>
                <c:pt idx="918">
                  <c:v>183.6</c:v>
                </c:pt>
                <c:pt idx="919">
                  <c:v>183.8</c:v>
                </c:pt>
                <c:pt idx="920">
                  <c:v>184.0</c:v>
                </c:pt>
                <c:pt idx="921">
                  <c:v>184.2</c:v>
                </c:pt>
                <c:pt idx="922">
                  <c:v>184.4</c:v>
                </c:pt>
                <c:pt idx="923">
                  <c:v>184.6</c:v>
                </c:pt>
                <c:pt idx="924">
                  <c:v>184.8</c:v>
                </c:pt>
                <c:pt idx="925">
                  <c:v>185.0</c:v>
                </c:pt>
                <c:pt idx="926">
                  <c:v>185.2</c:v>
                </c:pt>
                <c:pt idx="927">
                  <c:v>185.4</c:v>
                </c:pt>
                <c:pt idx="928">
                  <c:v>185.6</c:v>
                </c:pt>
                <c:pt idx="929">
                  <c:v>185.8</c:v>
                </c:pt>
                <c:pt idx="930">
                  <c:v>186.0</c:v>
                </c:pt>
                <c:pt idx="931">
                  <c:v>186.2</c:v>
                </c:pt>
                <c:pt idx="932">
                  <c:v>186.4</c:v>
                </c:pt>
                <c:pt idx="933">
                  <c:v>186.6</c:v>
                </c:pt>
                <c:pt idx="934">
                  <c:v>186.8</c:v>
                </c:pt>
                <c:pt idx="935">
                  <c:v>187.0</c:v>
                </c:pt>
                <c:pt idx="936">
                  <c:v>187.2</c:v>
                </c:pt>
                <c:pt idx="937">
                  <c:v>187.4</c:v>
                </c:pt>
                <c:pt idx="938">
                  <c:v>187.6</c:v>
                </c:pt>
                <c:pt idx="939">
                  <c:v>187.8</c:v>
                </c:pt>
                <c:pt idx="940">
                  <c:v>188.0</c:v>
                </c:pt>
                <c:pt idx="941">
                  <c:v>188.2</c:v>
                </c:pt>
                <c:pt idx="942">
                  <c:v>188.4</c:v>
                </c:pt>
                <c:pt idx="943">
                  <c:v>188.6</c:v>
                </c:pt>
                <c:pt idx="944">
                  <c:v>188.8</c:v>
                </c:pt>
                <c:pt idx="945">
                  <c:v>189.0</c:v>
                </c:pt>
                <c:pt idx="946">
                  <c:v>189.2</c:v>
                </c:pt>
                <c:pt idx="947">
                  <c:v>189.4</c:v>
                </c:pt>
                <c:pt idx="948">
                  <c:v>189.6</c:v>
                </c:pt>
                <c:pt idx="949">
                  <c:v>189.8</c:v>
                </c:pt>
                <c:pt idx="950">
                  <c:v>190.0</c:v>
                </c:pt>
                <c:pt idx="951">
                  <c:v>190.2</c:v>
                </c:pt>
                <c:pt idx="952">
                  <c:v>190.4</c:v>
                </c:pt>
                <c:pt idx="953">
                  <c:v>190.6</c:v>
                </c:pt>
                <c:pt idx="954">
                  <c:v>190.8</c:v>
                </c:pt>
                <c:pt idx="955">
                  <c:v>191.0</c:v>
                </c:pt>
                <c:pt idx="956">
                  <c:v>191.2</c:v>
                </c:pt>
                <c:pt idx="957">
                  <c:v>191.4</c:v>
                </c:pt>
                <c:pt idx="958">
                  <c:v>191.6</c:v>
                </c:pt>
                <c:pt idx="959">
                  <c:v>191.8</c:v>
                </c:pt>
                <c:pt idx="960">
                  <c:v>192.0</c:v>
                </c:pt>
                <c:pt idx="961">
                  <c:v>192.2</c:v>
                </c:pt>
                <c:pt idx="962">
                  <c:v>192.4</c:v>
                </c:pt>
                <c:pt idx="963">
                  <c:v>192.6</c:v>
                </c:pt>
                <c:pt idx="964">
                  <c:v>192.8</c:v>
                </c:pt>
                <c:pt idx="965">
                  <c:v>193.0</c:v>
                </c:pt>
                <c:pt idx="966">
                  <c:v>193.2</c:v>
                </c:pt>
                <c:pt idx="967">
                  <c:v>193.4</c:v>
                </c:pt>
                <c:pt idx="968">
                  <c:v>193.6</c:v>
                </c:pt>
                <c:pt idx="969">
                  <c:v>193.8</c:v>
                </c:pt>
                <c:pt idx="970">
                  <c:v>194.0</c:v>
                </c:pt>
                <c:pt idx="971">
                  <c:v>194.2</c:v>
                </c:pt>
                <c:pt idx="972">
                  <c:v>194.4</c:v>
                </c:pt>
                <c:pt idx="973">
                  <c:v>194.6</c:v>
                </c:pt>
                <c:pt idx="974">
                  <c:v>194.8</c:v>
                </c:pt>
                <c:pt idx="975">
                  <c:v>195.0</c:v>
                </c:pt>
                <c:pt idx="976">
                  <c:v>195.2</c:v>
                </c:pt>
                <c:pt idx="977">
                  <c:v>195.4</c:v>
                </c:pt>
                <c:pt idx="978">
                  <c:v>195.6</c:v>
                </c:pt>
                <c:pt idx="979">
                  <c:v>195.8</c:v>
                </c:pt>
                <c:pt idx="980">
                  <c:v>196.0</c:v>
                </c:pt>
                <c:pt idx="981">
                  <c:v>196.2</c:v>
                </c:pt>
                <c:pt idx="982">
                  <c:v>196.4</c:v>
                </c:pt>
                <c:pt idx="983">
                  <c:v>196.6</c:v>
                </c:pt>
                <c:pt idx="984">
                  <c:v>196.8</c:v>
                </c:pt>
                <c:pt idx="985">
                  <c:v>197.0</c:v>
                </c:pt>
                <c:pt idx="986">
                  <c:v>197.2</c:v>
                </c:pt>
                <c:pt idx="987">
                  <c:v>197.4</c:v>
                </c:pt>
                <c:pt idx="988">
                  <c:v>197.6</c:v>
                </c:pt>
                <c:pt idx="989">
                  <c:v>197.8</c:v>
                </c:pt>
                <c:pt idx="990">
                  <c:v>198.0</c:v>
                </c:pt>
                <c:pt idx="991">
                  <c:v>198.2</c:v>
                </c:pt>
                <c:pt idx="992">
                  <c:v>198.4</c:v>
                </c:pt>
                <c:pt idx="993">
                  <c:v>198.6</c:v>
                </c:pt>
                <c:pt idx="994">
                  <c:v>198.8</c:v>
                </c:pt>
                <c:pt idx="995">
                  <c:v>199.0</c:v>
                </c:pt>
                <c:pt idx="996">
                  <c:v>199.2</c:v>
                </c:pt>
                <c:pt idx="997">
                  <c:v>199.4</c:v>
                </c:pt>
                <c:pt idx="998">
                  <c:v>199.6</c:v>
                </c:pt>
                <c:pt idx="999">
                  <c:v>199.8</c:v>
                </c:pt>
                <c:pt idx="1000">
                  <c:v>200.0</c:v>
                </c:pt>
                <c:pt idx="1001">
                  <c:v>200.2</c:v>
                </c:pt>
                <c:pt idx="1002">
                  <c:v>200.4</c:v>
                </c:pt>
                <c:pt idx="1003">
                  <c:v>200.6</c:v>
                </c:pt>
                <c:pt idx="1004">
                  <c:v>200.8</c:v>
                </c:pt>
                <c:pt idx="1005">
                  <c:v>201.0</c:v>
                </c:pt>
                <c:pt idx="1006">
                  <c:v>201.2</c:v>
                </c:pt>
                <c:pt idx="1007">
                  <c:v>201.4</c:v>
                </c:pt>
                <c:pt idx="1008">
                  <c:v>201.6</c:v>
                </c:pt>
                <c:pt idx="1009">
                  <c:v>201.8</c:v>
                </c:pt>
                <c:pt idx="1010">
                  <c:v>202.0</c:v>
                </c:pt>
                <c:pt idx="1011">
                  <c:v>202.2</c:v>
                </c:pt>
                <c:pt idx="1012">
                  <c:v>202.4</c:v>
                </c:pt>
                <c:pt idx="1013">
                  <c:v>202.6</c:v>
                </c:pt>
                <c:pt idx="1014">
                  <c:v>202.8</c:v>
                </c:pt>
                <c:pt idx="1015">
                  <c:v>203.0</c:v>
                </c:pt>
                <c:pt idx="1016">
                  <c:v>203.2</c:v>
                </c:pt>
                <c:pt idx="1017">
                  <c:v>203.4</c:v>
                </c:pt>
                <c:pt idx="1018">
                  <c:v>203.6</c:v>
                </c:pt>
                <c:pt idx="1019">
                  <c:v>203.8</c:v>
                </c:pt>
                <c:pt idx="1020">
                  <c:v>204.0</c:v>
                </c:pt>
                <c:pt idx="1021">
                  <c:v>204.2</c:v>
                </c:pt>
                <c:pt idx="1022">
                  <c:v>204.4</c:v>
                </c:pt>
                <c:pt idx="1023">
                  <c:v>204.6</c:v>
                </c:pt>
                <c:pt idx="1024">
                  <c:v>204.8</c:v>
                </c:pt>
                <c:pt idx="1025">
                  <c:v>205.0</c:v>
                </c:pt>
                <c:pt idx="1026">
                  <c:v>205.2</c:v>
                </c:pt>
                <c:pt idx="1027">
                  <c:v>205.4</c:v>
                </c:pt>
                <c:pt idx="1028">
                  <c:v>205.6</c:v>
                </c:pt>
                <c:pt idx="1029">
                  <c:v>205.8</c:v>
                </c:pt>
                <c:pt idx="1030">
                  <c:v>206.0</c:v>
                </c:pt>
                <c:pt idx="1031">
                  <c:v>206.2</c:v>
                </c:pt>
                <c:pt idx="1032">
                  <c:v>206.4</c:v>
                </c:pt>
                <c:pt idx="1033">
                  <c:v>206.6</c:v>
                </c:pt>
                <c:pt idx="1034">
                  <c:v>206.8</c:v>
                </c:pt>
                <c:pt idx="1035">
                  <c:v>207.0</c:v>
                </c:pt>
                <c:pt idx="1036">
                  <c:v>207.2</c:v>
                </c:pt>
                <c:pt idx="1037">
                  <c:v>207.4</c:v>
                </c:pt>
                <c:pt idx="1038">
                  <c:v>207.6</c:v>
                </c:pt>
                <c:pt idx="1039">
                  <c:v>207.8</c:v>
                </c:pt>
                <c:pt idx="1040">
                  <c:v>208.0</c:v>
                </c:pt>
                <c:pt idx="1041">
                  <c:v>208.2</c:v>
                </c:pt>
                <c:pt idx="1042">
                  <c:v>208.4</c:v>
                </c:pt>
                <c:pt idx="1043">
                  <c:v>208.6</c:v>
                </c:pt>
                <c:pt idx="1044">
                  <c:v>208.8</c:v>
                </c:pt>
                <c:pt idx="1045">
                  <c:v>209.0</c:v>
                </c:pt>
                <c:pt idx="1046">
                  <c:v>209.2</c:v>
                </c:pt>
                <c:pt idx="1047">
                  <c:v>209.4</c:v>
                </c:pt>
                <c:pt idx="1048">
                  <c:v>209.6</c:v>
                </c:pt>
                <c:pt idx="1049">
                  <c:v>209.8</c:v>
                </c:pt>
                <c:pt idx="1050">
                  <c:v>210.0</c:v>
                </c:pt>
                <c:pt idx="1051">
                  <c:v>210.2</c:v>
                </c:pt>
                <c:pt idx="1052">
                  <c:v>210.4</c:v>
                </c:pt>
                <c:pt idx="1053">
                  <c:v>210.6</c:v>
                </c:pt>
                <c:pt idx="1054">
                  <c:v>210.8</c:v>
                </c:pt>
                <c:pt idx="1055">
                  <c:v>211.0</c:v>
                </c:pt>
                <c:pt idx="1056">
                  <c:v>211.2</c:v>
                </c:pt>
                <c:pt idx="1057">
                  <c:v>211.4</c:v>
                </c:pt>
                <c:pt idx="1058">
                  <c:v>211.6</c:v>
                </c:pt>
                <c:pt idx="1059">
                  <c:v>211.8</c:v>
                </c:pt>
                <c:pt idx="1060">
                  <c:v>212.0</c:v>
                </c:pt>
                <c:pt idx="1061">
                  <c:v>212.2</c:v>
                </c:pt>
                <c:pt idx="1062">
                  <c:v>212.4</c:v>
                </c:pt>
                <c:pt idx="1063">
                  <c:v>212.6</c:v>
                </c:pt>
                <c:pt idx="1064">
                  <c:v>212.8</c:v>
                </c:pt>
                <c:pt idx="1065">
                  <c:v>213.0</c:v>
                </c:pt>
                <c:pt idx="1066">
                  <c:v>213.2</c:v>
                </c:pt>
                <c:pt idx="1067">
                  <c:v>213.4</c:v>
                </c:pt>
                <c:pt idx="1068">
                  <c:v>213.6</c:v>
                </c:pt>
                <c:pt idx="1069">
                  <c:v>213.8</c:v>
                </c:pt>
                <c:pt idx="1070">
                  <c:v>214.0</c:v>
                </c:pt>
                <c:pt idx="1071">
                  <c:v>214.2</c:v>
                </c:pt>
                <c:pt idx="1072">
                  <c:v>214.4</c:v>
                </c:pt>
                <c:pt idx="1073">
                  <c:v>214.6</c:v>
                </c:pt>
                <c:pt idx="1074">
                  <c:v>214.8</c:v>
                </c:pt>
                <c:pt idx="1075">
                  <c:v>215.0</c:v>
                </c:pt>
                <c:pt idx="1076">
                  <c:v>215.2</c:v>
                </c:pt>
                <c:pt idx="1077">
                  <c:v>215.4</c:v>
                </c:pt>
                <c:pt idx="1078">
                  <c:v>215.6</c:v>
                </c:pt>
              </c:numCache>
            </c:numRef>
          </c:xVal>
          <c:yVal>
            <c:numRef>
              <c:f>PerfPlots!$B$4:$B$1082</c:f>
              <c:numCache>
                <c:formatCode>General</c:formatCode>
                <c:ptCount val="1079"/>
                <c:pt idx="0">
                  <c:v>322.0</c:v>
                </c:pt>
                <c:pt idx="1">
                  <c:v>322.0</c:v>
                </c:pt>
                <c:pt idx="2">
                  <c:v>321.0</c:v>
                </c:pt>
                <c:pt idx="3">
                  <c:v>321.0</c:v>
                </c:pt>
                <c:pt idx="4">
                  <c:v>321.0</c:v>
                </c:pt>
                <c:pt idx="5">
                  <c:v>323.0</c:v>
                </c:pt>
                <c:pt idx="6">
                  <c:v>324.0</c:v>
                </c:pt>
                <c:pt idx="7">
                  <c:v>323.0</c:v>
                </c:pt>
                <c:pt idx="8">
                  <c:v>321.0</c:v>
                </c:pt>
                <c:pt idx="9">
                  <c:v>321.0</c:v>
                </c:pt>
                <c:pt idx="10">
                  <c:v>322.0</c:v>
                </c:pt>
                <c:pt idx="11">
                  <c:v>322.0</c:v>
                </c:pt>
                <c:pt idx="12">
                  <c:v>322.0</c:v>
                </c:pt>
                <c:pt idx="13">
                  <c:v>321.0</c:v>
                </c:pt>
                <c:pt idx="14">
                  <c:v>319.0</c:v>
                </c:pt>
                <c:pt idx="15">
                  <c:v>320.0</c:v>
                </c:pt>
                <c:pt idx="16">
                  <c:v>321.0</c:v>
                </c:pt>
                <c:pt idx="17">
                  <c:v>321.0</c:v>
                </c:pt>
                <c:pt idx="18">
                  <c:v>321.0</c:v>
                </c:pt>
                <c:pt idx="19">
                  <c:v>320.0</c:v>
                </c:pt>
                <c:pt idx="20">
                  <c:v>320.0</c:v>
                </c:pt>
                <c:pt idx="21">
                  <c:v>321.0</c:v>
                </c:pt>
                <c:pt idx="22">
                  <c:v>321.0</c:v>
                </c:pt>
                <c:pt idx="23">
                  <c:v>321.0</c:v>
                </c:pt>
                <c:pt idx="24">
                  <c:v>322.0</c:v>
                </c:pt>
                <c:pt idx="25">
                  <c:v>322.0</c:v>
                </c:pt>
                <c:pt idx="26">
                  <c:v>321.0</c:v>
                </c:pt>
                <c:pt idx="27">
                  <c:v>321.0</c:v>
                </c:pt>
                <c:pt idx="28">
                  <c:v>322.0</c:v>
                </c:pt>
                <c:pt idx="29">
                  <c:v>323.0</c:v>
                </c:pt>
                <c:pt idx="30">
                  <c:v>323.0</c:v>
                </c:pt>
                <c:pt idx="31">
                  <c:v>322.0</c:v>
                </c:pt>
                <c:pt idx="32">
                  <c:v>321.0</c:v>
                </c:pt>
                <c:pt idx="33">
                  <c:v>321.0</c:v>
                </c:pt>
                <c:pt idx="34">
                  <c:v>323.0</c:v>
                </c:pt>
                <c:pt idx="35">
                  <c:v>322.0</c:v>
                </c:pt>
                <c:pt idx="36">
                  <c:v>321.0</c:v>
                </c:pt>
                <c:pt idx="37">
                  <c:v>321.0</c:v>
                </c:pt>
                <c:pt idx="38">
                  <c:v>322.0</c:v>
                </c:pt>
                <c:pt idx="39">
                  <c:v>323.0</c:v>
                </c:pt>
                <c:pt idx="40">
                  <c:v>322.0</c:v>
                </c:pt>
                <c:pt idx="41">
                  <c:v>321.0</c:v>
                </c:pt>
                <c:pt idx="42">
                  <c:v>321.0</c:v>
                </c:pt>
                <c:pt idx="43">
                  <c:v>322.0</c:v>
                </c:pt>
                <c:pt idx="44">
                  <c:v>322.0</c:v>
                </c:pt>
                <c:pt idx="45">
                  <c:v>322.0</c:v>
                </c:pt>
                <c:pt idx="46">
                  <c:v>321.0</c:v>
                </c:pt>
                <c:pt idx="47">
                  <c:v>321.0</c:v>
                </c:pt>
                <c:pt idx="48">
                  <c:v>322.0</c:v>
                </c:pt>
                <c:pt idx="49">
                  <c:v>322.0</c:v>
                </c:pt>
                <c:pt idx="50">
                  <c:v>322.0</c:v>
                </c:pt>
                <c:pt idx="51">
                  <c:v>323.0</c:v>
                </c:pt>
                <c:pt idx="52">
                  <c:v>322.0</c:v>
                </c:pt>
                <c:pt idx="53">
                  <c:v>323.0</c:v>
                </c:pt>
                <c:pt idx="54">
                  <c:v>323.0</c:v>
                </c:pt>
                <c:pt idx="55">
                  <c:v>322.0</c:v>
                </c:pt>
                <c:pt idx="56">
                  <c:v>322.0</c:v>
                </c:pt>
                <c:pt idx="57">
                  <c:v>322.0</c:v>
                </c:pt>
                <c:pt idx="58">
                  <c:v>322.0</c:v>
                </c:pt>
                <c:pt idx="59">
                  <c:v>322.0</c:v>
                </c:pt>
                <c:pt idx="60">
                  <c:v>323.0</c:v>
                </c:pt>
                <c:pt idx="61">
                  <c:v>321.0</c:v>
                </c:pt>
                <c:pt idx="62">
                  <c:v>321.0</c:v>
                </c:pt>
                <c:pt idx="63">
                  <c:v>322.0</c:v>
                </c:pt>
                <c:pt idx="64">
                  <c:v>322.0</c:v>
                </c:pt>
                <c:pt idx="65">
                  <c:v>323.0</c:v>
                </c:pt>
                <c:pt idx="66">
                  <c:v>322.0</c:v>
                </c:pt>
                <c:pt idx="67">
                  <c:v>320.0</c:v>
                </c:pt>
                <c:pt idx="68">
                  <c:v>320.0</c:v>
                </c:pt>
                <c:pt idx="69">
                  <c:v>321.0</c:v>
                </c:pt>
                <c:pt idx="70">
                  <c:v>322.0</c:v>
                </c:pt>
                <c:pt idx="71">
                  <c:v>321.0</c:v>
                </c:pt>
                <c:pt idx="72">
                  <c:v>321.0</c:v>
                </c:pt>
                <c:pt idx="73">
                  <c:v>321.0</c:v>
                </c:pt>
                <c:pt idx="74">
                  <c:v>321.0</c:v>
                </c:pt>
                <c:pt idx="75">
                  <c:v>322.0</c:v>
                </c:pt>
                <c:pt idx="76">
                  <c:v>323.0</c:v>
                </c:pt>
                <c:pt idx="77">
                  <c:v>323.0</c:v>
                </c:pt>
                <c:pt idx="78">
                  <c:v>322.0</c:v>
                </c:pt>
                <c:pt idx="79">
                  <c:v>322.0</c:v>
                </c:pt>
                <c:pt idx="80">
                  <c:v>322.0</c:v>
                </c:pt>
                <c:pt idx="81">
                  <c:v>323.0</c:v>
                </c:pt>
                <c:pt idx="82">
                  <c:v>324.0</c:v>
                </c:pt>
                <c:pt idx="83">
                  <c:v>323.0</c:v>
                </c:pt>
                <c:pt idx="84">
                  <c:v>321.0</c:v>
                </c:pt>
                <c:pt idx="85">
                  <c:v>322.0</c:v>
                </c:pt>
                <c:pt idx="86">
                  <c:v>322.0</c:v>
                </c:pt>
                <c:pt idx="87">
                  <c:v>323.0</c:v>
                </c:pt>
                <c:pt idx="88">
                  <c:v>322.0</c:v>
                </c:pt>
                <c:pt idx="89">
                  <c:v>321.0</c:v>
                </c:pt>
                <c:pt idx="90">
                  <c:v>320.0</c:v>
                </c:pt>
                <c:pt idx="91">
                  <c:v>320.0</c:v>
                </c:pt>
                <c:pt idx="92">
                  <c:v>322.0</c:v>
                </c:pt>
                <c:pt idx="93">
                  <c:v>322.0</c:v>
                </c:pt>
                <c:pt idx="94">
                  <c:v>321.0</c:v>
                </c:pt>
                <c:pt idx="95">
                  <c:v>321.0</c:v>
                </c:pt>
                <c:pt idx="96">
                  <c:v>321.0</c:v>
                </c:pt>
                <c:pt idx="97">
                  <c:v>320.0</c:v>
                </c:pt>
                <c:pt idx="98">
                  <c:v>320.0</c:v>
                </c:pt>
                <c:pt idx="99">
                  <c:v>321.0</c:v>
                </c:pt>
                <c:pt idx="100">
                  <c:v>321.0</c:v>
                </c:pt>
                <c:pt idx="101">
                  <c:v>320.0</c:v>
                </c:pt>
                <c:pt idx="102">
                  <c:v>320.0</c:v>
                </c:pt>
                <c:pt idx="103">
                  <c:v>320.0</c:v>
                </c:pt>
                <c:pt idx="104">
                  <c:v>321.0</c:v>
                </c:pt>
                <c:pt idx="105">
                  <c:v>323.0</c:v>
                </c:pt>
                <c:pt idx="106">
                  <c:v>322.0</c:v>
                </c:pt>
                <c:pt idx="107">
                  <c:v>320.0</c:v>
                </c:pt>
                <c:pt idx="108">
                  <c:v>320.0</c:v>
                </c:pt>
                <c:pt idx="109">
                  <c:v>322.0</c:v>
                </c:pt>
                <c:pt idx="110">
                  <c:v>323.0</c:v>
                </c:pt>
                <c:pt idx="111">
                  <c:v>323.0</c:v>
                </c:pt>
                <c:pt idx="112">
                  <c:v>321.0</c:v>
                </c:pt>
                <c:pt idx="113">
                  <c:v>320.0</c:v>
                </c:pt>
                <c:pt idx="114">
                  <c:v>321.0</c:v>
                </c:pt>
                <c:pt idx="115">
                  <c:v>322.0</c:v>
                </c:pt>
                <c:pt idx="116">
                  <c:v>322.0</c:v>
                </c:pt>
                <c:pt idx="117">
                  <c:v>320.0</c:v>
                </c:pt>
                <c:pt idx="118">
                  <c:v>319.0</c:v>
                </c:pt>
                <c:pt idx="119">
                  <c:v>320.0</c:v>
                </c:pt>
                <c:pt idx="120">
                  <c:v>321.0</c:v>
                </c:pt>
                <c:pt idx="121">
                  <c:v>322.0</c:v>
                </c:pt>
                <c:pt idx="122">
                  <c:v>322.0</c:v>
                </c:pt>
                <c:pt idx="123">
                  <c:v>321.0</c:v>
                </c:pt>
                <c:pt idx="124">
                  <c:v>322.0</c:v>
                </c:pt>
                <c:pt idx="125">
                  <c:v>321.0</c:v>
                </c:pt>
                <c:pt idx="126">
                  <c:v>321.0</c:v>
                </c:pt>
                <c:pt idx="127">
                  <c:v>320.0</c:v>
                </c:pt>
                <c:pt idx="128">
                  <c:v>321.0</c:v>
                </c:pt>
                <c:pt idx="129">
                  <c:v>321.0</c:v>
                </c:pt>
                <c:pt idx="130">
                  <c:v>321.0</c:v>
                </c:pt>
                <c:pt idx="131">
                  <c:v>321.0</c:v>
                </c:pt>
                <c:pt idx="132">
                  <c:v>321.0</c:v>
                </c:pt>
                <c:pt idx="133">
                  <c:v>322.0</c:v>
                </c:pt>
                <c:pt idx="134">
                  <c:v>323.0</c:v>
                </c:pt>
                <c:pt idx="135">
                  <c:v>322.0</c:v>
                </c:pt>
                <c:pt idx="136">
                  <c:v>321.0</c:v>
                </c:pt>
                <c:pt idx="137">
                  <c:v>321.0</c:v>
                </c:pt>
                <c:pt idx="138">
                  <c:v>321.0</c:v>
                </c:pt>
                <c:pt idx="139">
                  <c:v>321.0</c:v>
                </c:pt>
                <c:pt idx="140">
                  <c:v>322.0</c:v>
                </c:pt>
                <c:pt idx="141">
                  <c:v>322.0</c:v>
                </c:pt>
                <c:pt idx="142">
                  <c:v>320.0</c:v>
                </c:pt>
                <c:pt idx="143">
                  <c:v>321.0</c:v>
                </c:pt>
                <c:pt idx="144">
                  <c:v>322.0</c:v>
                </c:pt>
                <c:pt idx="145">
                  <c:v>322.0</c:v>
                </c:pt>
                <c:pt idx="146">
                  <c:v>322.0</c:v>
                </c:pt>
                <c:pt idx="147">
                  <c:v>323.0</c:v>
                </c:pt>
                <c:pt idx="148">
                  <c:v>322.0</c:v>
                </c:pt>
                <c:pt idx="149">
                  <c:v>320.0</c:v>
                </c:pt>
                <c:pt idx="150">
                  <c:v>323.0</c:v>
                </c:pt>
                <c:pt idx="151">
                  <c:v>323.0</c:v>
                </c:pt>
                <c:pt idx="152">
                  <c:v>322.0</c:v>
                </c:pt>
                <c:pt idx="153">
                  <c:v>321.0</c:v>
                </c:pt>
                <c:pt idx="154">
                  <c:v>321.0</c:v>
                </c:pt>
                <c:pt idx="155">
                  <c:v>321.0</c:v>
                </c:pt>
                <c:pt idx="156">
                  <c:v>320.0</c:v>
                </c:pt>
                <c:pt idx="157">
                  <c:v>323.0</c:v>
                </c:pt>
                <c:pt idx="158">
                  <c:v>323.0</c:v>
                </c:pt>
                <c:pt idx="159">
                  <c:v>322.0</c:v>
                </c:pt>
                <c:pt idx="160">
                  <c:v>321.0</c:v>
                </c:pt>
                <c:pt idx="161">
                  <c:v>323.0</c:v>
                </c:pt>
                <c:pt idx="162">
                  <c:v>324.0</c:v>
                </c:pt>
                <c:pt idx="163">
                  <c:v>323.0</c:v>
                </c:pt>
                <c:pt idx="164">
                  <c:v>323.0</c:v>
                </c:pt>
                <c:pt idx="165">
                  <c:v>322.0</c:v>
                </c:pt>
                <c:pt idx="166">
                  <c:v>321.0</c:v>
                </c:pt>
                <c:pt idx="167">
                  <c:v>322.0</c:v>
                </c:pt>
                <c:pt idx="168">
                  <c:v>323.0</c:v>
                </c:pt>
                <c:pt idx="169">
                  <c:v>322.0</c:v>
                </c:pt>
                <c:pt idx="170">
                  <c:v>321.0</c:v>
                </c:pt>
                <c:pt idx="171">
                  <c:v>321.0</c:v>
                </c:pt>
                <c:pt idx="172">
                  <c:v>323.0</c:v>
                </c:pt>
                <c:pt idx="173">
                  <c:v>322.0</c:v>
                </c:pt>
                <c:pt idx="174">
                  <c:v>322.0</c:v>
                </c:pt>
                <c:pt idx="175">
                  <c:v>321.0</c:v>
                </c:pt>
                <c:pt idx="176">
                  <c:v>322.0</c:v>
                </c:pt>
                <c:pt idx="177">
                  <c:v>322.0</c:v>
                </c:pt>
                <c:pt idx="178">
                  <c:v>322.0</c:v>
                </c:pt>
                <c:pt idx="179">
                  <c:v>321.0</c:v>
                </c:pt>
                <c:pt idx="180">
                  <c:v>321.0</c:v>
                </c:pt>
                <c:pt idx="181">
                  <c:v>323.0</c:v>
                </c:pt>
                <c:pt idx="182">
                  <c:v>323.0</c:v>
                </c:pt>
                <c:pt idx="183">
                  <c:v>322.0</c:v>
                </c:pt>
                <c:pt idx="184">
                  <c:v>321.0</c:v>
                </c:pt>
                <c:pt idx="185">
                  <c:v>323.0</c:v>
                </c:pt>
                <c:pt idx="186">
                  <c:v>323.0</c:v>
                </c:pt>
                <c:pt idx="187">
                  <c:v>324.0</c:v>
                </c:pt>
                <c:pt idx="188">
                  <c:v>323.0</c:v>
                </c:pt>
                <c:pt idx="189">
                  <c:v>323.0</c:v>
                </c:pt>
                <c:pt idx="190">
                  <c:v>322.0</c:v>
                </c:pt>
                <c:pt idx="191">
                  <c:v>323.0</c:v>
                </c:pt>
                <c:pt idx="192">
                  <c:v>322.0</c:v>
                </c:pt>
                <c:pt idx="193">
                  <c:v>322.0</c:v>
                </c:pt>
                <c:pt idx="194">
                  <c:v>321.0</c:v>
                </c:pt>
                <c:pt idx="195">
                  <c:v>321.0</c:v>
                </c:pt>
                <c:pt idx="196">
                  <c:v>322.0</c:v>
                </c:pt>
                <c:pt idx="197">
                  <c:v>320.0</c:v>
                </c:pt>
                <c:pt idx="198">
                  <c:v>321.0</c:v>
                </c:pt>
                <c:pt idx="199">
                  <c:v>322.0</c:v>
                </c:pt>
                <c:pt idx="200">
                  <c:v>322.0</c:v>
                </c:pt>
                <c:pt idx="201">
                  <c:v>321.0</c:v>
                </c:pt>
                <c:pt idx="202">
                  <c:v>321.0</c:v>
                </c:pt>
                <c:pt idx="203">
                  <c:v>322.0</c:v>
                </c:pt>
                <c:pt idx="204">
                  <c:v>322.0</c:v>
                </c:pt>
                <c:pt idx="205">
                  <c:v>322.0</c:v>
                </c:pt>
                <c:pt idx="206">
                  <c:v>321.0</c:v>
                </c:pt>
                <c:pt idx="207">
                  <c:v>321.0</c:v>
                </c:pt>
                <c:pt idx="208">
                  <c:v>321.0</c:v>
                </c:pt>
                <c:pt idx="209">
                  <c:v>322.0</c:v>
                </c:pt>
                <c:pt idx="210">
                  <c:v>323.0</c:v>
                </c:pt>
                <c:pt idx="211">
                  <c:v>323.0</c:v>
                </c:pt>
                <c:pt idx="212">
                  <c:v>323.0</c:v>
                </c:pt>
                <c:pt idx="213">
                  <c:v>324.0</c:v>
                </c:pt>
                <c:pt idx="214">
                  <c:v>325.0</c:v>
                </c:pt>
                <c:pt idx="215">
                  <c:v>324.0</c:v>
                </c:pt>
                <c:pt idx="216">
                  <c:v>324.0</c:v>
                </c:pt>
                <c:pt idx="217">
                  <c:v>324.0</c:v>
                </c:pt>
                <c:pt idx="218">
                  <c:v>322.0</c:v>
                </c:pt>
                <c:pt idx="219">
                  <c:v>322.0</c:v>
                </c:pt>
                <c:pt idx="220">
                  <c:v>322.0</c:v>
                </c:pt>
                <c:pt idx="221">
                  <c:v>322.0</c:v>
                </c:pt>
                <c:pt idx="222">
                  <c:v>322.0</c:v>
                </c:pt>
                <c:pt idx="223">
                  <c:v>324.0</c:v>
                </c:pt>
                <c:pt idx="224">
                  <c:v>324.0</c:v>
                </c:pt>
                <c:pt idx="225">
                  <c:v>323.0</c:v>
                </c:pt>
                <c:pt idx="226">
                  <c:v>325.0</c:v>
                </c:pt>
                <c:pt idx="227">
                  <c:v>324.0</c:v>
                </c:pt>
                <c:pt idx="228">
                  <c:v>324.0</c:v>
                </c:pt>
                <c:pt idx="229">
                  <c:v>323.0</c:v>
                </c:pt>
                <c:pt idx="230">
                  <c:v>323.0</c:v>
                </c:pt>
                <c:pt idx="231">
                  <c:v>323.0</c:v>
                </c:pt>
                <c:pt idx="232">
                  <c:v>322.0</c:v>
                </c:pt>
                <c:pt idx="233">
                  <c:v>320.0</c:v>
                </c:pt>
                <c:pt idx="234">
                  <c:v>320.0</c:v>
                </c:pt>
                <c:pt idx="235">
                  <c:v>322.0</c:v>
                </c:pt>
                <c:pt idx="236">
                  <c:v>323.0</c:v>
                </c:pt>
                <c:pt idx="237">
                  <c:v>323.0</c:v>
                </c:pt>
                <c:pt idx="238">
                  <c:v>322.0</c:v>
                </c:pt>
                <c:pt idx="239">
                  <c:v>321.0</c:v>
                </c:pt>
                <c:pt idx="240">
                  <c:v>324.0</c:v>
                </c:pt>
                <c:pt idx="241">
                  <c:v>325.0</c:v>
                </c:pt>
                <c:pt idx="242">
                  <c:v>323.0</c:v>
                </c:pt>
                <c:pt idx="243">
                  <c:v>323.0</c:v>
                </c:pt>
                <c:pt idx="244">
                  <c:v>324.0</c:v>
                </c:pt>
                <c:pt idx="245">
                  <c:v>324.0</c:v>
                </c:pt>
                <c:pt idx="246">
                  <c:v>323.0</c:v>
                </c:pt>
                <c:pt idx="247">
                  <c:v>324.0</c:v>
                </c:pt>
                <c:pt idx="248">
                  <c:v>322.0</c:v>
                </c:pt>
                <c:pt idx="249">
                  <c:v>321.0</c:v>
                </c:pt>
                <c:pt idx="250">
                  <c:v>322.0</c:v>
                </c:pt>
                <c:pt idx="251">
                  <c:v>322.0</c:v>
                </c:pt>
                <c:pt idx="252">
                  <c:v>321.0</c:v>
                </c:pt>
                <c:pt idx="253">
                  <c:v>321.0</c:v>
                </c:pt>
                <c:pt idx="254">
                  <c:v>323.0</c:v>
                </c:pt>
                <c:pt idx="255">
                  <c:v>322.0</c:v>
                </c:pt>
                <c:pt idx="256">
                  <c:v>321.0</c:v>
                </c:pt>
                <c:pt idx="257">
                  <c:v>322.0</c:v>
                </c:pt>
                <c:pt idx="258">
                  <c:v>323.0</c:v>
                </c:pt>
                <c:pt idx="259">
                  <c:v>321.0</c:v>
                </c:pt>
                <c:pt idx="260">
                  <c:v>321.0</c:v>
                </c:pt>
                <c:pt idx="261">
                  <c:v>321.0</c:v>
                </c:pt>
                <c:pt idx="262">
                  <c:v>320.0</c:v>
                </c:pt>
                <c:pt idx="263">
                  <c:v>320.0</c:v>
                </c:pt>
                <c:pt idx="264">
                  <c:v>320.0</c:v>
                </c:pt>
                <c:pt idx="265">
                  <c:v>323.0</c:v>
                </c:pt>
                <c:pt idx="266">
                  <c:v>322.0</c:v>
                </c:pt>
                <c:pt idx="267">
                  <c:v>321.0</c:v>
                </c:pt>
                <c:pt idx="268">
                  <c:v>321.0</c:v>
                </c:pt>
                <c:pt idx="269">
                  <c:v>321.0</c:v>
                </c:pt>
                <c:pt idx="270">
                  <c:v>322.0</c:v>
                </c:pt>
                <c:pt idx="271">
                  <c:v>322.0</c:v>
                </c:pt>
                <c:pt idx="272">
                  <c:v>323.0</c:v>
                </c:pt>
                <c:pt idx="273">
                  <c:v>320.0</c:v>
                </c:pt>
                <c:pt idx="274">
                  <c:v>320.0</c:v>
                </c:pt>
                <c:pt idx="275">
                  <c:v>322.0</c:v>
                </c:pt>
                <c:pt idx="276">
                  <c:v>322.0</c:v>
                </c:pt>
                <c:pt idx="277">
                  <c:v>320.0</c:v>
                </c:pt>
                <c:pt idx="278">
                  <c:v>320.0</c:v>
                </c:pt>
                <c:pt idx="279">
                  <c:v>320.0</c:v>
                </c:pt>
                <c:pt idx="280">
                  <c:v>319.0</c:v>
                </c:pt>
                <c:pt idx="281">
                  <c:v>321.0</c:v>
                </c:pt>
                <c:pt idx="282">
                  <c:v>321.0</c:v>
                </c:pt>
                <c:pt idx="283">
                  <c:v>320.0</c:v>
                </c:pt>
                <c:pt idx="284">
                  <c:v>320.0</c:v>
                </c:pt>
                <c:pt idx="285">
                  <c:v>322.0</c:v>
                </c:pt>
                <c:pt idx="286">
                  <c:v>322.0</c:v>
                </c:pt>
                <c:pt idx="287">
                  <c:v>321.0</c:v>
                </c:pt>
                <c:pt idx="288">
                  <c:v>322.0</c:v>
                </c:pt>
                <c:pt idx="289">
                  <c:v>322.0</c:v>
                </c:pt>
                <c:pt idx="290">
                  <c:v>321.0</c:v>
                </c:pt>
                <c:pt idx="291">
                  <c:v>321.0</c:v>
                </c:pt>
                <c:pt idx="292">
                  <c:v>320.0</c:v>
                </c:pt>
                <c:pt idx="293">
                  <c:v>321.0</c:v>
                </c:pt>
                <c:pt idx="294">
                  <c:v>320.0</c:v>
                </c:pt>
                <c:pt idx="295">
                  <c:v>320.0</c:v>
                </c:pt>
                <c:pt idx="296">
                  <c:v>319.0</c:v>
                </c:pt>
                <c:pt idx="297">
                  <c:v>318.0</c:v>
                </c:pt>
                <c:pt idx="298">
                  <c:v>320.0</c:v>
                </c:pt>
                <c:pt idx="299">
                  <c:v>321.0</c:v>
                </c:pt>
                <c:pt idx="300">
                  <c:v>320.0</c:v>
                </c:pt>
                <c:pt idx="301">
                  <c:v>318.0</c:v>
                </c:pt>
                <c:pt idx="302">
                  <c:v>320.0</c:v>
                </c:pt>
                <c:pt idx="303">
                  <c:v>321.0</c:v>
                </c:pt>
                <c:pt idx="304">
                  <c:v>321.0</c:v>
                </c:pt>
                <c:pt idx="305">
                  <c:v>319.0</c:v>
                </c:pt>
                <c:pt idx="306">
                  <c:v>318.0</c:v>
                </c:pt>
                <c:pt idx="307">
                  <c:v>318.0</c:v>
                </c:pt>
                <c:pt idx="308">
                  <c:v>319.0</c:v>
                </c:pt>
                <c:pt idx="309">
                  <c:v>320.0</c:v>
                </c:pt>
                <c:pt idx="310">
                  <c:v>320.0</c:v>
                </c:pt>
                <c:pt idx="311">
                  <c:v>319.0</c:v>
                </c:pt>
                <c:pt idx="312">
                  <c:v>319.0</c:v>
                </c:pt>
                <c:pt idx="313">
                  <c:v>320.0</c:v>
                </c:pt>
                <c:pt idx="314">
                  <c:v>320.0</c:v>
                </c:pt>
                <c:pt idx="315">
                  <c:v>320.0</c:v>
                </c:pt>
                <c:pt idx="316">
                  <c:v>320.0</c:v>
                </c:pt>
                <c:pt idx="317">
                  <c:v>320.0</c:v>
                </c:pt>
                <c:pt idx="318">
                  <c:v>319.0</c:v>
                </c:pt>
                <c:pt idx="319">
                  <c:v>320.0</c:v>
                </c:pt>
                <c:pt idx="320">
                  <c:v>320.0</c:v>
                </c:pt>
                <c:pt idx="321">
                  <c:v>319.0</c:v>
                </c:pt>
                <c:pt idx="322">
                  <c:v>319.0</c:v>
                </c:pt>
                <c:pt idx="323">
                  <c:v>320.0</c:v>
                </c:pt>
                <c:pt idx="324">
                  <c:v>320.0</c:v>
                </c:pt>
                <c:pt idx="325">
                  <c:v>319.0</c:v>
                </c:pt>
                <c:pt idx="326">
                  <c:v>319.0</c:v>
                </c:pt>
                <c:pt idx="327">
                  <c:v>319.0</c:v>
                </c:pt>
                <c:pt idx="328">
                  <c:v>319.0</c:v>
                </c:pt>
                <c:pt idx="329">
                  <c:v>320.0</c:v>
                </c:pt>
                <c:pt idx="330">
                  <c:v>319.0</c:v>
                </c:pt>
                <c:pt idx="331">
                  <c:v>318.0</c:v>
                </c:pt>
                <c:pt idx="332">
                  <c:v>318.0</c:v>
                </c:pt>
                <c:pt idx="333">
                  <c:v>318.0</c:v>
                </c:pt>
                <c:pt idx="334">
                  <c:v>319.0</c:v>
                </c:pt>
                <c:pt idx="335">
                  <c:v>318.0</c:v>
                </c:pt>
                <c:pt idx="336">
                  <c:v>319.0</c:v>
                </c:pt>
                <c:pt idx="337">
                  <c:v>318.0</c:v>
                </c:pt>
                <c:pt idx="338">
                  <c:v>319.0</c:v>
                </c:pt>
                <c:pt idx="339">
                  <c:v>320.0</c:v>
                </c:pt>
                <c:pt idx="340">
                  <c:v>319.0</c:v>
                </c:pt>
                <c:pt idx="341">
                  <c:v>319.0</c:v>
                </c:pt>
                <c:pt idx="342">
                  <c:v>320.0</c:v>
                </c:pt>
                <c:pt idx="343">
                  <c:v>320.0</c:v>
                </c:pt>
                <c:pt idx="344">
                  <c:v>320.0</c:v>
                </c:pt>
                <c:pt idx="345">
                  <c:v>319.0</c:v>
                </c:pt>
                <c:pt idx="346">
                  <c:v>319.0</c:v>
                </c:pt>
                <c:pt idx="347">
                  <c:v>318.0</c:v>
                </c:pt>
                <c:pt idx="348">
                  <c:v>319.0</c:v>
                </c:pt>
                <c:pt idx="349">
                  <c:v>320.0</c:v>
                </c:pt>
                <c:pt idx="350">
                  <c:v>319.0</c:v>
                </c:pt>
                <c:pt idx="351">
                  <c:v>318.0</c:v>
                </c:pt>
                <c:pt idx="352">
                  <c:v>317.0</c:v>
                </c:pt>
                <c:pt idx="353">
                  <c:v>320.0</c:v>
                </c:pt>
                <c:pt idx="354">
                  <c:v>319.0</c:v>
                </c:pt>
                <c:pt idx="355">
                  <c:v>318.0</c:v>
                </c:pt>
                <c:pt idx="356">
                  <c:v>318.0</c:v>
                </c:pt>
                <c:pt idx="357">
                  <c:v>318.0</c:v>
                </c:pt>
                <c:pt idx="358">
                  <c:v>318.0</c:v>
                </c:pt>
                <c:pt idx="359">
                  <c:v>319.0</c:v>
                </c:pt>
                <c:pt idx="360">
                  <c:v>319.0</c:v>
                </c:pt>
                <c:pt idx="361">
                  <c:v>317.0</c:v>
                </c:pt>
                <c:pt idx="362">
                  <c:v>318.0</c:v>
                </c:pt>
                <c:pt idx="363">
                  <c:v>318.0</c:v>
                </c:pt>
                <c:pt idx="364">
                  <c:v>318.0</c:v>
                </c:pt>
                <c:pt idx="365">
                  <c:v>318.0</c:v>
                </c:pt>
                <c:pt idx="366">
                  <c:v>319.0</c:v>
                </c:pt>
                <c:pt idx="367">
                  <c:v>319.0</c:v>
                </c:pt>
                <c:pt idx="368">
                  <c:v>319.0</c:v>
                </c:pt>
                <c:pt idx="369">
                  <c:v>319.0</c:v>
                </c:pt>
                <c:pt idx="370">
                  <c:v>319.0</c:v>
                </c:pt>
                <c:pt idx="371">
                  <c:v>319.0</c:v>
                </c:pt>
                <c:pt idx="372">
                  <c:v>320.0</c:v>
                </c:pt>
                <c:pt idx="373">
                  <c:v>320.0</c:v>
                </c:pt>
                <c:pt idx="374">
                  <c:v>319.0</c:v>
                </c:pt>
                <c:pt idx="375">
                  <c:v>318.0</c:v>
                </c:pt>
                <c:pt idx="376">
                  <c:v>319.0</c:v>
                </c:pt>
                <c:pt idx="377">
                  <c:v>319.0</c:v>
                </c:pt>
                <c:pt idx="378">
                  <c:v>319.0</c:v>
                </c:pt>
                <c:pt idx="379">
                  <c:v>320.0</c:v>
                </c:pt>
                <c:pt idx="380">
                  <c:v>319.0</c:v>
                </c:pt>
                <c:pt idx="381">
                  <c:v>318.0</c:v>
                </c:pt>
                <c:pt idx="382">
                  <c:v>319.0</c:v>
                </c:pt>
                <c:pt idx="383">
                  <c:v>319.0</c:v>
                </c:pt>
                <c:pt idx="384">
                  <c:v>319.0</c:v>
                </c:pt>
                <c:pt idx="385">
                  <c:v>320.0</c:v>
                </c:pt>
                <c:pt idx="386">
                  <c:v>320.0</c:v>
                </c:pt>
                <c:pt idx="387">
                  <c:v>319.0</c:v>
                </c:pt>
                <c:pt idx="388">
                  <c:v>319.0</c:v>
                </c:pt>
                <c:pt idx="389">
                  <c:v>319.0</c:v>
                </c:pt>
                <c:pt idx="390">
                  <c:v>320.0</c:v>
                </c:pt>
                <c:pt idx="391">
                  <c:v>320.0</c:v>
                </c:pt>
                <c:pt idx="392">
                  <c:v>319.0</c:v>
                </c:pt>
                <c:pt idx="393">
                  <c:v>319.0</c:v>
                </c:pt>
                <c:pt idx="394">
                  <c:v>320.0</c:v>
                </c:pt>
                <c:pt idx="395">
                  <c:v>320.0</c:v>
                </c:pt>
                <c:pt idx="396">
                  <c:v>319.0</c:v>
                </c:pt>
                <c:pt idx="397">
                  <c:v>319.0</c:v>
                </c:pt>
                <c:pt idx="398">
                  <c:v>319.0</c:v>
                </c:pt>
                <c:pt idx="399">
                  <c:v>319.0</c:v>
                </c:pt>
                <c:pt idx="400">
                  <c:v>320.0</c:v>
                </c:pt>
                <c:pt idx="401">
                  <c:v>320.0</c:v>
                </c:pt>
                <c:pt idx="402">
                  <c:v>319.0</c:v>
                </c:pt>
                <c:pt idx="403">
                  <c:v>319.0</c:v>
                </c:pt>
                <c:pt idx="404">
                  <c:v>320.0</c:v>
                </c:pt>
                <c:pt idx="405">
                  <c:v>320.0</c:v>
                </c:pt>
                <c:pt idx="406">
                  <c:v>320.0</c:v>
                </c:pt>
                <c:pt idx="407">
                  <c:v>319.0</c:v>
                </c:pt>
                <c:pt idx="408">
                  <c:v>319.0</c:v>
                </c:pt>
                <c:pt idx="409">
                  <c:v>320.0</c:v>
                </c:pt>
                <c:pt idx="410">
                  <c:v>321.0</c:v>
                </c:pt>
                <c:pt idx="411">
                  <c:v>322.0</c:v>
                </c:pt>
                <c:pt idx="412">
                  <c:v>320.0</c:v>
                </c:pt>
                <c:pt idx="413">
                  <c:v>319.0</c:v>
                </c:pt>
                <c:pt idx="414">
                  <c:v>319.0</c:v>
                </c:pt>
                <c:pt idx="415">
                  <c:v>321.0</c:v>
                </c:pt>
                <c:pt idx="416">
                  <c:v>321.0</c:v>
                </c:pt>
                <c:pt idx="417">
                  <c:v>319.0</c:v>
                </c:pt>
                <c:pt idx="418">
                  <c:v>318.0</c:v>
                </c:pt>
                <c:pt idx="419">
                  <c:v>318.0</c:v>
                </c:pt>
                <c:pt idx="420">
                  <c:v>320.0</c:v>
                </c:pt>
                <c:pt idx="421">
                  <c:v>320.0</c:v>
                </c:pt>
                <c:pt idx="422">
                  <c:v>318.0</c:v>
                </c:pt>
                <c:pt idx="423">
                  <c:v>318.0</c:v>
                </c:pt>
                <c:pt idx="424">
                  <c:v>317.0</c:v>
                </c:pt>
                <c:pt idx="425">
                  <c:v>319.0</c:v>
                </c:pt>
                <c:pt idx="426">
                  <c:v>319.0</c:v>
                </c:pt>
                <c:pt idx="427">
                  <c:v>318.0</c:v>
                </c:pt>
                <c:pt idx="428">
                  <c:v>318.0</c:v>
                </c:pt>
                <c:pt idx="429">
                  <c:v>320.0</c:v>
                </c:pt>
                <c:pt idx="430">
                  <c:v>320.0</c:v>
                </c:pt>
                <c:pt idx="431">
                  <c:v>319.0</c:v>
                </c:pt>
                <c:pt idx="432">
                  <c:v>318.0</c:v>
                </c:pt>
                <c:pt idx="433">
                  <c:v>317.0</c:v>
                </c:pt>
                <c:pt idx="434">
                  <c:v>318.0</c:v>
                </c:pt>
                <c:pt idx="435">
                  <c:v>317.0</c:v>
                </c:pt>
                <c:pt idx="436">
                  <c:v>317.0</c:v>
                </c:pt>
                <c:pt idx="437">
                  <c:v>316.0</c:v>
                </c:pt>
                <c:pt idx="438">
                  <c:v>317.0</c:v>
                </c:pt>
                <c:pt idx="439">
                  <c:v>317.0</c:v>
                </c:pt>
                <c:pt idx="440">
                  <c:v>318.0</c:v>
                </c:pt>
                <c:pt idx="441">
                  <c:v>318.0</c:v>
                </c:pt>
                <c:pt idx="442">
                  <c:v>319.0</c:v>
                </c:pt>
                <c:pt idx="443">
                  <c:v>319.0</c:v>
                </c:pt>
                <c:pt idx="444">
                  <c:v>319.0</c:v>
                </c:pt>
                <c:pt idx="445">
                  <c:v>319.0</c:v>
                </c:pt>
                <c:pt idx="446">
                  <c:v>320.0</c:v>
                </c:pt>
                <c:pt idx="447">
                  <c:v>319.0</c:v>
                </c:pt>
                <c:pt idx="448">
                  <c:v>320.0</c:v>
                </c:pt>
                <c:pt idx="449">
                  <c:v>320.0</c:v>
                </c:pt>
                <c:pt idx="450">
                  <c:v>320.0</c:v>
                </c:pt>
                <c:pt idx="451">
                  <c:v>320.0</c:v>
                </c:pt>
                <c:pt idx="452">
                  <c:v>320.0</c:v>
                </c:pt>
                <c:pt idx="453">
                  <c:v>320.0</c:v>
                </c:pt>
                <c:pt idx="454">
                  <c:v>319.0</c:v>
                </c:pt>
                <c:pt idx="455">
                  <c:v>320.0</c:v>
                </c:pt>
                <c:pt idx="456">
                  <c:v>319.0</c:v>
                </c:pt>
                <c:pt idx="457">
                  <c:v>320.0</c:v>
                </c:pt>
                <c:pt idx="458">
                  <c:v>320.0</c:v>
                </c:pt>
                <c:pt idx="459">
                  <c:v>319.0</c:v>
                </c:pt>
                <c:pt idx="460">
                  <c:v>319.0</c:v>
                </c:pt>
                <c:pt idx="461">
                  <c:v>321.0</c:v>
                </c:pt>
                <c:pt idx="462">
                  <c:v>320.0</c:v>
                </c:pt>
                <c:pt idx="463">
                  <c:v>320.0</c:v>
                </c:pt>
                <c:pt idx="464">
                  <c:v>320.0</c:v>
                </c:pt>
                <c:pt idx="465">
                  <c:v>320.0</c:v>
                </c:pt>
                <c:pt idx="466">
                  <c:v>321.0</c:v>
                </c:pt>
                <c:pt idx="467">
                  <c:v>321.0</c:v>
                </c:pt>
                <c:pt idx="468">
                  <c:v>321.0</c:v>
                </c:pt>
                <c:pt idx="469">
                  <c:v>320.0</c:v>
                </c:pt>
                <c:pt idx="470">
                  <c:v>321.0</c:v>
                </c:pt>
                <c:pt idx="471">
                  <c:v>321.0</c:v>
                </c:pt>
                <c:pt idx="472">
                  <c:v>321.0</c:v>
                </c:pt>
                <c:pt idx="473">
                  <c:v>321.0</c:v>
                </c:pt>
                <c:pt idx="474">
                  <c:v>322.0</c:v>
                </c:pt>
                <c:pt idx="475">
                  <c:v>322.0</c:v>
                </c:pt>
                <c:pt idx="476">
                  <c:v>321.0</c:v>
                </c:pt>
                <c:pt idx="477">
                  <c:v>323.0</c:v>
                </c:pt>
                <c:pt idx="478">
                  <c:v>323.0</c:v>
                </c:pt>
                <c:pt idx="479">
                  <c:v>323.0</c:v>
                </c:pt>
                <c:pt idx="480">
                  <c:v>324.0</c:v>
                </c:pt>
                <c:pt idx="481">
                  <c:v>323.0</c:v>
                </c:pt>
                <c:pt idx="482">
                  <c:v>323.0</c:v>
                </c:pt>
                <c:pt idx="483">
                  <c:v>323.0</c:v>
                </c:pt>
                <c:pt idx="484">
                  <c:v>324.0</c:v>
                </c:pt>
                <c:pt idx="485">
                  <c:v>324.0</c:v>
                </c:pt>
                <c:pt idx="486">
                  <c:v>324.0</c:v>
                </c:pt>
                <c:pt idx="487">
                  <c:v>324.0</c:v>
                </c:pt>
                <c:pt idx="488">
                  <c:v>324.0</c:v>
                </c:pt>
                <c:pt idx="489">
                  <c:v>325.0</c:v>
                </c:pt>
                <c:pt idx="490">
                  <c:v>325.0</c:v>
                </c:pt>
                <c:pt idx="491">
                  <c:v>326.0</c:v>
                </c:pt>
                <c:pt idx="492">
                  <c:v>326.0</c:v>
                </c:pt>
                <c:pt idx="493">
                  <c:v>326.0</c:v>
                </c:pt>
                <c:pt idx="494">
                  <c:v>327.0</c:v>
                </c:pt>
                <c:pt idx="495">
                  <c:v>328.0</c:v>
                </c:pt>
                <c:pt idx="496">
                  <c:v>328.0</c:v>
                </c:pt>
                <c:pt idx="497">
                  <c:v>329.0</c:v>
                </c:pt>
                <c:pt idx="498">
                  <c:v>329.0</c:v>
                </c:pt>
                <c:pt idx="499">
                  <c:v>329.0</c:v>
                </c:pt>
                <c:pt idx="500">
                  <c:v>330.0</c:v>
                </c:pt>
                <c:pt idx="501">
                  <c:v>330.0</c:v>
                </c:pt>
                <c:pt idx="502">
                  <c:v>331.0</c:v>
                </c:pt>
                <c:pt idx="503">
                  <c:v>330.0</c:v>
                </c:pt>
                <c:pt idx="504">
                  <c:v>330.0</c:v>
                </c:pt>
                <c:pt idx="505">
                  <c:v>331.0</c:v>
                </c:pt>
                <c:pt idx="506">
                  <c:v>331.0</c:v>
                </c:pt>
                <c:pt idx="507">
                  <c:v>331.0</c:v>
                </c:pt>
                <c:pt idx="508">
                  <c:v>331.0</c:v>
                </c:pt>
                <c:pt idx="509">
                  <c:v>332.0</c:v>
                </c:pt>
                <c:pt idx="510">
                  <c:v>331.0</c:v>
                </c:pt>
                <c:pt idx="511">
                  <c:v>332.0</c:v>
                </c:pt>
                <c:pt idx="512">
                  <c:v>333.0</c:v>
                </c:pt>
                <c:pt idx="513">
                  <c:v>333.0</c:v>
                </c:pt>
                <c:pt idx="514">
                  <c:v>333.0</c:v>
                </c:pt>
                <c:pt idx="515">
                  <c:v>334.0</c:v>
                </c:pt>
                <c:pt idx="516">
                  <c:v>334.0</c:v>
                </c:pt>
                <c:pt idx="517">
                  <c:v>334.0</c:v>
                </c:pt>
                <c:pt idx="518">
                  <c:v>334.0</c:v>
                </c:pt>
                <c:pt idx="519">
                  <c:v>334.0</c:v>
                </c:pt>
                <c:pt idx="520">
                  <c:v>334.0</c:v>
                </c:pt>
                <c:pt idx="521">
                  <c:v>335.0</c:v>
                </c:pt>
                <c:pt idx="522">
                  <c:v>335.0</c:v>
                </c:pt>
                <c:pt idx="523">
                  <c:v>335.0</c:v>
                </c:pt>
                <c:pt idx="524">
                  <c:v>334.0</c:v>
                </c:pt>
                <c:pt idx="525">
                  <c:v>335.0</c:v>
                </c:pt>
                <c:pt idx="526">
                  <c:v>336.0</c:v>
                </c:pt>
                <c:pt idx="527">
                  <c:v>336.0</c:v>
                </c:pt>
                <c:pt idx="528">
                  <c:v>336.0</c:v>
                </c:pt>
                <c:pt idx="529">
                  <c:v>337.0</c:v>
                </c:pt>
                <c:pt idx="530">
                  <c:v>337.0</c:v>
                </c:pt>
                <c:pt idx="531">
                  <c:v>337.0</c:v>
                </c:pt>
                <c:pt idx="532">
                  <c:v>338.0</c:v>
                </c:pt>
                <c:pt idx="533">
                  <c:v>338.0</c:v>
                </c:pt>
                <c:pt idx="534">
                  <c:v>338.0</c:v>
                </c:pt>
                <c:pt idx="535">
                  <c:v>338.0</c:v>
                </c:pt>
                <c:pt idx="536">
                  <c:v>338.0</c:v>
                </c:pt>
                <c:pt idx="537">
                  <c:v>338.0</c:v>
                </c:pt>
                <c:pt idx="538">
                  <c:v>338.0</c:v>
                </c:pt>
                <c:pt idx="539">
                  <c:v>338.0</c:v>
                </c:pt>
                <c:pt idx="540">
                  <c:v>339.0</c:v>
                </c:pt>
                <c:pt idx="541">
                  <c:v>339.0</c:v>
                </c:pt>
                <c:pt idx="542">
                  <c:v>340.0</c:v>
                </c:pt>
                <c:pt idx="543">
                  <c:v>339.0</c:v>
                </c:pt>
                <c:pt idx="544">
                  <c:v>340.0</c:v>
                </c:pt>
                <c:pt idx="545">
                  <c:v>340.0</c:v>
                </c:pt>
                <c:pt idx="546">
                  <c:v>340.0</c:v>
                </c:pt>
                <c:pt idx="547">
                  <c:v>340.0</c:v>
                </c:pt>
                <c:pt idx="548">
                  <c:v>340.0</c:v>
                </c:pt>
                <c:pt idx="549">
                  <c:v>340.0</c:v>
                </c:pt>
                <c:pt idx="550">
                  <c:v>341.0</c:v>
                </c:pt>
                <c:pt idx="551">
                  <c:v>341.0</c:v>
                </c:pt>
                <c:pt idx="552">
                  <c:v>341.0</c:v>
                </c:pt>
                <c:pt idx="553">
                  <c:v>341.0</c:v>
                </c:pt>
                <c:pt idx="554">
                  <c:v>342.0</c:v>
                </c:pt>
                <c:pt idx="555">
                  <c:v>341.0</c:v>
                </c:pt>
                <c:pt idx="556">
                  <c:v>341.0</c:v>
                </c:pt>
                <c:pt idx="557">
                  <c:v>342.0</c:v>
                </c:pt>
                <c:pt idx="558">
                  <c:v>342.0</c:v>
                </c:pt>
                <c:pt idx="559">
                  <c:v>343.0</c:v>
                </c:pt>
                <c:pt idx="560">
                  <c:v>343.0</c:v>
                </c:pt>
                <c:pt idx="561">
                  <c:v>343.0</c:v>
                </c:pt>
                <c:pt idx="562">
                  <c:v>343.0</c:v>
                </c:pt>
                <c:pt idx="563">
                  <c:v>344.0</c:v>
                </c:pt>
                <c:pt idx="564">
                  <c:v>344.0</c:v>
                </c:pt>
                <c:pt idx="565">
                  <c:v>344.0</c:v>
                </c:pt>
                <c:pt idx="566">
                  <c:v>344.0</c:v>
                </c:pt>
                <c:pt idx="567">
                  <c:v>344.0</c:v>
                </c:pt>
                <c:pt idx="568">
                  <c:v>344.0</c:v>
                </c:pt>
                <c:pt idx="569">
                  <c:v>345.0</c:v>
                </c:pt>
                <c:pt idx="570">
                  <c:v>345.0</c:v>
                </c:pt>
                <c:pt idx="571">
                  <c:v>345.0</c:v>
                </c:pt>
                <c:pt idx="572">
                  <c:v>345.0</c:v>
                </c:pt>
                <c:pt idx="573">
                  <c:v>345.0</c:v>
                </c:pt>
                <c:pt idx="574">
                  <c:v>345.0</c:v>
                </c:pt>
                <c:pt idx="575">
                  <c:v>346.0</c:v>
                </c:pt>
                <c:pt idx="576">
                  <c:v>345.0</c:v>
                </c:pt>
                <c:pt idx="577">
                  <c:v>345.0</c:v>
                </c:pt>
                <c:pt idx="578">
                  <c:v>345.0</c:v>
                </c:pt>
                <c:pt idx="579">
                  <c:v>345.0</c:v>
                </c:pt>
                <c:pt idx="580">
                  <c:v>344.0</c:v>
                </c:pt>
                <c:pt idx="581">
                  <c:v>345.0</c:v>
                </c:pt>
                <c:pt idx="582">
                  <c:v>346.0</c:v>
                </c:pt>
                <c:pt idx="583">
                  <c:v>345.0</c:v>
                </c:pt>
                <c:pt idx="584">
                  <c:v>346.0</c:v>
                </c:pt>
                <c:pt idx="585">
                  <c:v>346.0</c:v>
                </c:pt>
                <c:pt idx="586">
                  <c:v>347.0</c:v>
                </c:pt>
                <c:pt idx="587">
                  <c:v>347.0</c:v>
                </c:pt>
                <c:pt idx="588">
                  <c:v>348.0</c:v>
                </c:pt>
                <c:pt idx="589">
                  <c:v>346.0</c:v>
                </c:pt>
                <c:pt idx="590">
                  <c:v>345.0</c:v>
                </c:pt>
                <c:pt idx="591">
                  <c:v>347.0</c:v>
                </c:pt>
                <c:pt idx="592">
                  <c:v>346.0</c:v>
                </c:pt>
                <c:pt idx="593">
                  <c:v>346.0</c:v>
                </c:pt>
                <c:pt idx="594">
                  <c:v>346.0</c:v>
                </c:pt>
                <c:pt idx="595">
                  <c:v>346.0</c:v>
                </c:pt>
                <c:pt idx="596">
                  <c:v>346.0</c:v>
                </c:pt>
                <c:pt idx="597">
                  <c:v>346.0</c:v>
                </c:pt>
                <c:pt idx="598">
                  <c:v>347.0</c:v>
                </c:pt>
                <c:pt idx="599">
                  <c:v>346.0</c:v>
                </c:pt>
                <c:pt idx="600">
                  <c:v>346.0</c:v>
                </c:pt>
                <c:pt idx="601">
                  <c:v>347.0</c:v>
                </c:pt>
                <c:pt idx="602">
                  <c:v>346.0</c:v>
                </c:pt>
                <c:pt idx="603">
                  <c:v>347.0</c:v>
                </c:pt>
                <c:pt idx="604">
                  <c:v>347.0</c:v>
                </c:pt>
                <c:pt idx="605">
                  <c:v>347.0</c:v>
                </c:pt>
                <c:pt idx="606">
                  <c:v>348.0</c:v>
                </c:pt>
                <c:pt idx="607">
                  <c:v>348.0</c:v>
                </c:pt>
                <c:pt idx="608">
                  <c:v>349.0</c:v>
                </c:pt>
                <c:pt idx="609">
                  <c:v>349.0</c:v>
                </c:pt>
                <c:pt idx="610">
                  <c:v>350.0</c:v>
                </c:pt>
                <c:pt idx="611">
                  <c:v>349.0</c:v>
                </c:pt>
                <c:pt idx="612">
                  <c:v>349.0</c:v>
                </c:pt>
                <c:pt idx="613">
                  <c:v>350.0</c:v>
                </c:pt>
                <c:pt idx="614">
                  <c:v>350.0</c:v>
                </c:pt>
                <c:pt idx="615">
                  <c:v>349.0</c:v>
                </c:pt>
                <c:pt idx="616">
                  <c:v>349.0</c:v>
                </c:pt>
                <c:pt idx="617">
                  <c:v>350.0</c:v>
                </c:pt>
                <c:pt idx="618">
                  <c:v>349.0</c:v>
                </c:pt>
                <c:pt idx="619">
                  <c:v>349.0</c:v>
                </c:pt>
                <c:pt idx="620">
                  <c:v>349.0</c:v>
                </c:pt>
                <c:pt idx="621">
                  <c:v>349.0</c:v>
                </c:pt>
                <c:pt idx="622">
                  <c:v>350.0</c:v>
                </c:pt>
                <c:pt idx="623">
                  <c:v>350.0</c:v>
                </c:pt>
                <c:pt idx="624">
                  <c:v>350.0</c:v>
                </c:pt>
                <c:pt idx="625">
                  <c:v>349.0</c:v>
                </c:pt>
                <c:pt idx="626">
                  <c:v>350.0</c:v>
                </c:pt>
                <c:pt idx="627">
                  <c:v>349.0</c:v>
                </c:pt>
                <c:pt idx="628">
                  <c:v>350.0</c:v>
                </c:pt>
                <c:pt idx="629">
                  <c:v>349.0</c:v>
                </c:pt>
                <c:pt idx="630">
                  <c:v>349.0</c:v>
                </c:pt>
                <c:pt idx="631">
                  <c:v>349.0</c:v>
                </c:pt>
                <c:pt idx="632">
                  <c:v>349.0</c:v>
                </c:pt>
                <c:pt idx="633">
                  <c:v>350.0</c:v>
                </c:pt>
                <c:pt idx="634">
                  <c:v>350.0</c:v>
                </c:pt>
                <c:pt idx="635">
                  <c:v>350.0</c:v>
                </c:pt>
                <c:pt idx="636">
                  <c:v>350.0</c:v>
                </c:pt>
                <c:pt idx="637">
                  <c:v>351.0</c:v>
                </c:pt>
                <c:pt idx="638">
                  <c:v>351.0</c:v>
                </c:pt>
                <c:pt idx="639">
                  <c:v>351.0</c:v>
                </c:pt>
                <c:pt idx="640">
                  <c:v>351.0</c:v>
                </c:pt>
                <c:pt idx="641">
                  <c:v>351.0</c:v>
                </c:pt>
                <c:pt idx="642">
                  <c:v>351.0</c:v>
                </c:pt>
                <c:pt idx="643">
                  <c:v>351.0</c:v>
                </c:pt>
                <c:pt idx="644">
                  <c:v>351.0</c:v>
                </c:pt>
                <c:pt idx="645">
                  <c:v>351.0</c:v>
                </c:pt>
                <c:pt idx="646">
                  <c:v>350.0</c:v>
                </c:pt>
                <c:pt idx="647">
                  <c:v>351.0</c:v>
                </c:pt>
                <c:pt idx="648">
                  <c:v>351.0</c:v>
                </c:pt>
                <c:pt idx="649">
                  <c:v>351.0</c:v>
                </c:pt>
                <c:pt idx="650">
                  <c:v>351.0</c:v>
                </c:pt>
                <c:pt idx="651">
                  <c:v>350.0</c:v>
                </c:pt>
                <c:pt idx="652">
                  <c:v>351.0</c:v>
                </c:pt>
                <c:pt idx="653">
                  <c:v>351.0</c:v>
                </c:pt>
                <c:pt idx="654">
                  <c:v>351.0</c:v>
                </c:pt>
                <c:pt idx="655">
                  <c:v>351.0</c:v>
                </c:pt>
                <c:pt idx="656">
                  <c:v>351.0</c:v>
                </c:pt>
                <c:pt idx="657">
                  <c:v>351.0</c:v>
                </c:pt>
                <c:pt idx="658">
                  <c:v>351.0</c:v>
                </c:pt>
                <c:pt idx="659">
                  <c:v>351.0</c:v>
                </c:pt>
                <c:pt idx="660">
                  <c:v>351.0</c:v>
                </c:pt>
                <c:pt idx="661">
                  <c:v>352.0</c:v>
                </c:pt>
                <c:pt idx="662">
                  <c:v>351.0</c:v>
                </c:pt>
                <c:pt idx="663">
                  <c:v>351.0</c:v>
                </c:pt>
                <c:pt idx="664">
                  <c:v>351.0</c:v>
                </c:pt>
                <c:pt idx="665">
                  <c:v>351.0</c:v>
                </c:pt>
                <c:pt idx="666">
                  <c:v>351.0</c:v>
                </c:pt>
                <c:pt idx="667">
                  <c:v>351.0</c:v>
                </c:pt>
                <c:pt idx="668">
                  <c:v>351.0</c:v>
                </c:pt>
                <c:pt idx="669">
                  <c:v>351.0</c:v>
                </c:pt>
                <c:pt idx="670">
                  <c:v>350.0</c:v>
                </c:pt>
                <c:pt idx="671">
                  <c:v>351.0</c:v>
                </c:pt>
                <c:pt idx="672">
                  <c:v>352.0</c:v>
                </c:pt>
                <c:pt idx="673">
                  <c:v>351.0</c:v>
                </c:pt>
                <c:pt idx="674">
                  <c:v>351.0</c:v>
                </c:pt>
                <c:pt idx="675">
                  <c:v>352.0</c:v>
                </c:pt>
                <c:pt idx="676">
                  <c:v>351.0</c:v>
                </c:pt>
                <c:pt idx="677">
                  <c:v>351.0</c:v>
                </c:pt>
                <c:pt idx="678">
                  <c:v>352.0</c:v>
                </c:pt>
                <c:pt idx="679">
                  <c:v>351.0</c:v>
                </c:pt>
                <c:pt idx="680">
                  <c:v>351.0</c:v>
                </c:pt>
                <c:pt idx="681">
                  <c:v>352.0</c:v>
                </c:pt>
                <c:pt idx="682">
                  <c:v>352.0</c:v>
                </c:pt>
                <c:pt idx="683">
                  <c:v>351.0</c:v>
                </c:pt>
                <c:pt idx="684">
                  <c:v>351.0</c:v>
                </c:pt>
                <c:pt idx="685">
                  <c:v>352.0</c:v>
                </c:pt>
                <c:pt idx="686">
                  <c:v>352.0</c:v>
                </c:pt>
                <c:pt idx="687">
                  <c:v>352.0</c:v>
                </c:pt>
                <c:pt idx="688">
                  <c:v>352.0</c:v>
                </c:pt>
                <c:pt idx="689">
                  <c:v>352.0</c:v>
                </c:pt>
                <c:pt idx="690">
                  <c:v>351.0</c:v>
                </c:pt>
                <c:pt idx="691">
                  <c:v>352.0</c:v>
                </c:pt>
                <c:pt idx="692">
                  <c:v>352.0</c:v>
                </c:pt>
                <c:pt idx="693">
                  <c:v>351.0</c:v>
                </c:pt>
                <c:pt idx="694">
                  <c:v>351.0</c:v>
                </c:pt>
                <c:pt idx="695">
                  <c:v>352.0</c:v>
                </c:pt>
                <c:pt idx="696">
                  <c:v>351.0</c:v>
                </c:pt>
                <c:pt idx="697">
                  <c:v>352.0</c:v>
                </c:pt>
                <c:pt idx="698">
                  <c:v>351.0</c:v>
                </c:pt>
                <c:pt idx="699">
                  <c:v>352.0</c:v>
                </c:pt>
                <c:pt idx="700">
                  <c:v>352.0</c:v>
                </c:pt>
                <c:pt idx="701">
                  <c:v>352.0</c:v>
                </c:pt>
                <c:pt idx="702">
                  <c:v>351.0</c:v>
                </c:pt>
                <c:pt idx="703">
                  <c:v>352.0</c:v>
                </c:pt>
                <c:pt idx="704">
                  <c:v>352.0</c:v>
                </c:pt>
                <c:pt idx="705">
                  <c:v>351.0</c:v>
                </c:pt>
                <c:pt idx="706">
                  <c:v>353.0</c:v>
                </c:pt>
                <c:pt idx="707">
                  <c:v>353.0</c:v>
                </c:pt>
                <c:pt idx="708">
                  <c:v>352.0</c:v>
                </c:pt>
                <c:pt idx="709">
                  <c:v>353.0</c:v>
                </c:pt>
                <c:pt idx="710">
                  <c:v>353.0</c:v>
                </c:pt>
                <c:pt idx="711">
                  <c:v>353.0</c:v>
                </c:pt>
                <c:pt idx="712">
                  <c:v>353.0</c:v>
                </c:pt>
                <c:pt idx="713">
                  <c:v>354.0</c:v>
                </c:pt>
                <c:pt idx="714">
                  <c:v>353.0</c:v>
                </c:pt>
                <c:pt idx="715">
                  <c:v>353.0</c:v>
                </c:pt>
                <c:pt idx="716">
                  <c:v>353.0</c:v>
                </c:pt>
                <c:pt idx="717">
                  <c:v>353.0</c:v>
                </c:pt>
                <c:pt idx="718">
                  <c:v>353.0</c:v>
                </c:pt>
                <c:pt idx="719">
                  <c:v>353.0</c:v>
                </c:pt>
                <c:pt idx="720">
                  <c:v>353.0</c:v>
                </c:pt>
                <c:pt idx="721">
                  <c:v>353.0</c:v>
                </c:pt>
                <c:pt idx="722">
                  <c:v>354.0</c:v>
                </c:pt>
                <c:pt idx="723">
                  <c:v>353.0</c:v>
                </c:pt>
                <c:pt idx="724">
                  <c:v>353.0</c:v>
                </c:pt>
                <c:pt idx="725">
                  <c:v>354.0</c:v>
                </c:pt>
                <c:pt idx="726">
                  <c:v>354.0</c:v>
                </c:pt>
                <c:pt idx="727">
                  <c:v>353.0</c:v>
                </c:pt>
                <c:pt idx="728">
                  <c:v>354.0</c:v>
                </c:pt>
                <c:pt idx="729">
                  <c:v>353.0</c:v>
                </c:pt>
                <c:pt idx="730">
                  <c:v>353.0</c:v>
                </c:pt>
                <c:pt idx="731">
                  <c:v>354.0</c:v>
                </c:pt>
                <c:pt idx="732">
                  <c:v>353.0</c:v>
                </c:pt>
                <c:pt idx="733">
                  <c:v>352.0</c:v>
                </c:pt>
                <c:pt idx="734">
                  <c:v>352.0</c:v>
                </c:pt>
                <c:pt idx="735">
                  <c:v>353.0</c:v>
                </c:pt>
                <c:pt idx="736">
                  <c:v>353.0</c:v>
                </c:pt>
                <c:pt idx="737">
                  <c:v>353.0</c:v>
                </c:pt>
                <c:pt idx="738">
                  <c:v>353.0</c:v>
                </c:pt>
                <c:pt idx="739">
                  <c:v>353.0</c:v>
                </c:pt>
                <c:pt idx="740">
                  <c:v>353.0</c:v>
                </c:pt>
                <c:pt idx="741">
                  <c:v>354.0</c:v>
                </c:pt>
                <c:pt idx="742">
                  <c:v>354.0</c:v>
                </c:pt>
                <c:pt idx="743">
                  <c:v>354.0</c:v>
                </c:pt>
                <c:pt idx="744">
                  <c:v>354.0</c:v>
                </c:pt>
                <c:pt idx="745">
                  <c:v>353.0</c:v>
                </c:pt>
                <c:pt idx="746">
                  <c:v>353.0</c:v>
                </c:pt>
                <c:pt idx="747">
                  <c:v>353.0</c:v>
                </c:pt>
                <c:pt idx="748">
                  <c:v>354.0</c:v>
                </c:pt>
                <c:pt idx="749">
                  <c:v>353.0</c:v>
                </c:pt>
                <c:pt idx="750">
                  <c:v>354.0</c:v>
                </c:pt>
                <c:pt idx="751">
                  <c:v>354.0</c:v>
                </c:pt>
                <c:pt idx="752">
                  <c:v>353.0</c:v>
                </c:pt>
                <c:pt idx="753">
                  <c:v>353.0</c:v>
                </c:pt>
                <c:pt idx="754">
                  <c:v>354.0</c:v>
                </c:pt>
                <c:pt idx="755">
                  <c:v>354.0</c:v>
                </c:pt>
                <c:pt idx="756">
                  <c:v>354.0</c:v>
                </c:pt>
                <c:pt idx="757">
                  <c:v>354.0</c:v>
                </c:pt>
                <c:pt idx="758">
                  <c:v>354.0</c:v>
                </c:pt>
                <c:pt idx="759">
                  <c:v>354.0</c:v>
                </c:pt>
                <c:pt idx="760">
                  <c:v>354.0</c:v>
                </c:pt>
                <c:pt idx="761">
                  <c:v>355.0</c:v>
                </c:pt>
                <c:pt idx="762">
                  <c:v>355.0</c:v>
                </c:pt>
                <c:pt idx="763">
                  <c:v>354.0</c:v>
                </c:pt>
                <c:pt idx="764">
                  <c:v>354.0</c:v>
                </c:pt>
                <c:pt idx="765">
                  <c:v>354.0</c:v>
                </c:pt>
                <c:pt idx="766">
                  <c:v>354.0</c:v>
                </c:pt>
                <c:pt idx="767">
                  <c:v>354.0</c:v>
                </c:pt>
                <c:pt idx="768">
                  <c:v>355.0</c:v>
                </c:pt>
                <c:pt idx="769">
                  <c:v>354.0</c:v>
                </c:pt>
                <c:pt idx="770">
                  <c:v>354.0</c:v>
                </c:pt>
                <c:pt idx="771">
                  <c:v>355.0</c:v>
                </c:pt>
                <c:pt idx="772">
                  <c:v>355.0</c:v>
                </c:pt>
                <c:pt idx="773">
                  <c:v>355.0</c:v>
                </c:pt>
                <c:pt idx="774">
                  <c:v>354.0</c:v>
                </c:pt>
                <c:pt idx="775">
                  <c:v>355.0</c:v>
                </c:pt>
                <c:pt idx="776">
                  <c:v>354.0</c:v>
                </c:pt>
                <c:pt idx="777">
                  <c:v>355.0</c:v>
                </c:pt>
                <c:pt idx="778">
                  <c:v>355.0</c:v>
                </c:pt>
                <c:pt idx="779">
                  <c:v>355.0</c:v>
                </c:pt>
                <c:pt idx="780">
                  <c:v>354.0</c:v>
                </c:pt>
                <c:pt idx="781">
                  <c:v>354.0</c:v>
                </c:pt>
                <c:pt idx="782">
                  <c:v>354.0</c:v>
                </c:pt>
                <c:pt idx="783">
                  <c:v>354.0</c:v>
                </c:pt>
                <c:pt idx="784">
                  <c:v>354.0</c:v>
                </c:pt>
                <c:pt idx="785">
                  <c:v>353.0</c:v>
                </c:pt>
                <c:pt idx="786">
                  <c:v>354.0</c:v>
                </c:pt>
                <c:pt idx="787">
                  <c:v>354.0</c:v>
                </c:pt>
                <c:pt idx="788">
                  <c:v>355.0</c:v>
                </c:pt>
                <c:pt idx="789">
                  <c:v>354.0</c:v>
                </c:pt>
                <c:pt idx="790">
                  <c:v>354.0</c:v>
                </c:pt>
                <c:pt idx="791">
                  <c:v>354.0</c:v>
                </c:pt>
                <c:pt idx="792">
                  <c:v>355.0</c:v>
                </c:pt>
                <c:pt idx="793">
                  <c:v>355.0</c:v>
                </c:pt>
                <c:pt idx="794">
                  <c:v>355.0</c:v>
                </c:pt>
                <c:pt idx="795">
                  <c:v>355.0</c:v>
                </c:pt>
                <c:pt idx="796">
                  <c:v>355.0</c:v>
                </c:pt>
                <c:pt idx="797">
                  <c:v>355.0</c:v>
                </c:pt>
                <c:pt idx="798">
                  <c:v>355.0</c:v>
                </c:pt>
                <c:pt idx="799">
                  <c:v>354.0</c:v>
                </c:pt>
                <c:pt idx="800">
                  <c:v>354.0</c:v>
                </c:pt>
                <c:pt idx="801">
                  <c:v>355.0</c:v>
                </c:pt>
                <c:pt idx="802">
                  <c:v>355.0</c:v>
                </c:pt>
                <c:pt idx="803">
                  <c:v>355.0</c:v>
                </c:pt>
                <c:pt idx="804">
                  <c:v>355.0</c:v>
                </c:pt>
                <c:pt idx="805">
                  <c:v>355.0</c:v>
                </c:pt>
                <c:pt idx="806">
                  <c:v>355.0</c:v>
                </c:pt>
                <c:pt idx="807">
                  <c:v>356.0</c:v>
                </c:pt>
                <c:pt idx="808">
                  <c:v>356.0</c:v>
                </c:pt>
                <c:pt idx="809">
                  <c:v>355.0</c:v>
                </c:pt>
                <c:pt idx="810">
                  <c:v>354.0</c:v>
                </c:pt>
                <c:pt idx="811">
                  <c:v>354.0</c:v>
                </c:pt>
                <c:pt idx="812">
                  <c:v>354.0</c:v>
                </c:pt>
                <c:pt idx="813">
                  <c:v>354.0</c:v>
                </c:pt>
                <c:pt idx="814">
                  <c:v>355.0</c:v>
                </c:pt>
                <c:pt idx="815">
                  <c:v>355.0</c:v>
                </c:pt>
                <c:pt idx="816">
                  <c:v>354.0</c:v>
                </c:pt>
                <c:pt idx="817">
                  <c:v>356.0</c:v>
                </c:pt>
                <c:pt idx="818">
                  <c:v>356.0</c:v>
                </c:pt>
                <c:pt idx="819">
                  <c:v>356.0</c:v>
                </c:pt>
                <c:pt idx="820">
                  <c:v>356.0</c:v>
                </c:pt>
                <c:pt idx="821">
                  <c:v>356.0</c:v>
                </c:pt>
                <c:pt idx="822">
                  <c:v>356.0</c:v>
                </c:pt>
                <c:pt idx="823">
                  <c:v>356.0</c:v>
                </c:pt>
                <c:pt idx="824">
                  <c:v>356.0</c:v>
                </c:pt>
                <c:pt idx="825">
                  <c:v>355.0</c:v>
                </c:pt>
                <c:pt idx="826">
                  <c:v>356.0</c:v>
                </c:pt>
                <c:pt idx="827">
                  <c:v>355.0</c:v>
                </c:pt>
                <c:pt idx="828">
                  <c:v>355.0</c:v>
                </c:pt>
                <c:pt idx="829">
                  <c:v>355.0</c:v>
                </c:pt>
                <c:pt idx="830">
                  <c:v>355.0</c:v>
                </c:pt>
                <c:pt idx="831">
                  <c:v>355.0</c:v>
                </c:pt>
                <c:pt idx="832">
                  <c:v>355.0</c:v>
                </c:pt>
                <c:pt idx="833">
                  <c:v>356.0</c:v>
                </c:pt>
                <c:pt idx="834">
                  <c:v>355.0</c:v>
                </c:pt>
                <c:pt idx="835">
                  <c:v>355.0</c:v>
                </c:pt>
                <c:pt idx="836">
                  <c:v>355.0</c:v>
                </c:pt>
                <c:pt idx="837">
                  <c:v>355.0</c:v>
                </c:pt>
                <c:pt idx="838">
                  <c:v>354.0</c:v>
                </c:pt>
                <c:pt idx="839">
                  <c:v>356.0</c:v>
                </c:pt>
                <c:pt idx="840">
                  <c:v>356.0</c:v>
                </c:pt>
                <c:pt idx="841">
                  <c:v>355.0</c:v>
                </c:pt>
                <c:pt idx="842">
                  <c:v>355.0</c:v>
                </c:pt>
                <c:pt idx="843">
                  <c:v>355.0</c:v>
                </c:pt>
                <c:pt idx="844">
                  <c:v>356.0</c:v>
                </c:pt>
                <c:pt idx="845">
                  <c:v>355.0</c:v>
                </c:pt>
                <c:pt idx="846">
                  <c:v>355.0</c:v>
                </c:pt>
                <c:pt idx="847">
                  <c:v>355.0</c:v>
                </c:pt>
                <c:pt idx="848">
                  <c:v>356.0</c:v>
                </c:pt>
                <c:pt idx="849">
                  <c:v>356.0</c:v>
                </c:pt>
                <c:pt idx="850">
                  <c:v>356.0</c:v>
                </c:pt>
                <c:pt idx="851">
                  <c:v>356.0</c:v>
                </c:pt>
                <c:pt idx="852">
                  <c:v>355.0</c:v>
                </c:pt>
                <c:pt idx="853">
                  <c:v>356.0</c:v>
                </c:pt>
                <c:pt idx="854">
                  <c:v>355.0</c:v>
                </c:pt>
                <c:pt idx="855">
                  <c:v>355.0</c:v>
                </c:pt>
                <c:pt idx="856">
                  <c:v>355.0</c:v>
                </c:pt>
                <c:pt idx="857">
                  <c:v>356.0</c:v>
                </c:pt>
                <c:pt idx="858">
                  <c:v>356.0</c:v>
                </c:pt>
                <c:pt idx="859">
                  <c:v>355.0</c:v>
                </c:pt>
                <c:pt idx="860">
                  <c:v>356.0</c:v>
                </c:pt>
                <c:pt idx="861">
                  <c:v>355.0</c:v>
                </c:pt>
                <c:pt idx="862">
                  <c:v>356.0</c:v>
                </c:pt>
                <c:pt idx="863">
                  <c:v>357.0</c:v>
                </c:pt>
                <c:pt idx="864">
                  <c:v>356.0</c:v>
                </c:pt>
                <c:pt idx="865">
                  <c:v>356.0</c:v>
                </c:pt>
                <c:pt idx="866">
                  <c:v>356.0</c:v>
                </c:pt>
                <c:pt idx="867">
                  <c:v>356.0</c:v>
                </c:pt>
                <c:pt idx="868">
                  <c:v>356.0</c:v>
                </c:pt>
                <c:pt idx="869">
                  <c:v>356.0</c:v>
                </c:pt>
                <c:pt idx="870">
                  <c:v>356.0</c:v>
                </c:pt>
                <c:pt idx="871">
                  <c:v>357.0</c:v>
                </c:pt>
                <c:pt idx="872">
                  <c:v>356.0</c:v>
                </c:pt>
                <c:pt idx="873">
                  <c:v>356.0</c:v>
                </c:pt>
                <c:pt idx="874">
                  <c:v>356.0</c:v>
                </c:pt>
                <c:pt idx="875">
                  <c:v>356.0</c:v>
                </c:pt>
                <c:pt idx="876">
                  <c:v>355.0</c:v>
                </c:pt>
                <c:pt idx="877">
                  <c:v>356.0</c:v>
                </c:pt>
                <c:pt idx="878">
                  <c:v>356.0</c:v>
                </c:pt>
                <c:pt idx="879">
                  <c:v>355.0</c:v>
                </c:pt>
                <c:pt idx="880">
                  <c:v>356.0</c:v>
                </c:pt>
                <c:pt idx="881">
                  <c:v>357.0</c:v>
                </c:pt>
                <c:pt idx="882">
                  <c:v>356.0</c:v>
                </c:pt>
                <c:pt idx="883">
                  <c:v>357.0</c:v>
                </c:pt>
                <c:pt idx="884">
                  <c:v>357.0</c:v>
                </c:pt>
                <c:pt idx="885">
                  <c:v>357.0</c:v>
                </c:pt>
                <c:pt idx="886">
                  <c:v>357.0</c:v>
                </c:pt>
                <c:pt idx="887">
                  <c:v>357.0</c:v>
                </c:pt>
                <c:pt idx="888">
                  <c:v>357.0</c:v>
                </c:pt>
                <c:pt idx="889">
                  <c:v>356.0</c:v>
                </c:pt>
                <c:pt idx="890">
                  <c:v>356.0</c:v>
                </c:pt>
                <c:pt idx="891">
                  <c:v>356.0</c:v>
                </c:pt>
                <c:pt idx="892">
                  <c:v>356.0</c:v>
                </c:pt>
                <c:pt idx="893">
                  <c:v>356.0</c:v>
                </c:pt>
                <c:pt idx="894">
                  <c:v>356.0</c:v>
                </c:pt>
                <c:pt idx="895">
                  <c:v>356.0</c:v>
                </c:pt>
                <c:pt idx="896">
                  <c:v>356.0</c:v>
                </c:pt>
                <c:pt idx="897">
                  <c:v>357.0</c:v>
                </c:pt>
                <c:pt idx="898">
                  <c:v>357.0</c:v>
                </c:pt>
                <c:pt idx="899">
                  <c:v>356.0</c:v>
                </c:pt>
                <c:pt idx="900">
                  <c:v>358.0</c:v>
                </c:pt>
                <c:pt idx="901">
                  <c:v>356.0</c:v>
                </c:pt>
                <c:pt idx="902">
                  <c:v>357.0</c:v>
                </c:pt>
                <c:pt idx="903">
                  <c:v>357.0</c:v>
                </c:pt>
                <c:pt idx="904">
                  <c:v>357.0</c:v>
                </c:pt>
                <c:pt idx="905">
                  <c:v>356.0</c:v>
                </c:pt>
                <c:pt idx="906">
                  <c:v>356.0</c:v>
                </c:pt>
                <c:pt idx="907">
                  <c:v>357.0</c:v>
                </c:pt>
                <c:pt idx="908">
                  <c:v>356.0</c:v>
                </c:pt>
                <c:pt idx="909">
                  <c:v>357.0</c:v>
                </c:pt>
                <c:pt idx="910">
                  <c:v>357.0</c:v>
                </c:pt>
                <c:pt idx="911">
                  <c:v>357.0</c:v>
                </c:pt>
                <c:pt idx="912">
                  <c:v>356.0</c:v>
                </c:pt>
                <c:pt idx="913">
                  <c:v>358.0</c:v>
                </c:pt>
                <c:pt idx="914">
                  <c:v>358.0</c:v>
                </c:pt>
                <c:pt idx="915">
                  <c:v>357.0</c:v>
                </c:pt>
                <c:pt idx="916">
                  <c:v>357.0</c:v>
                </c:pt>
                <c:pt idx="917">
                  <c:v>357.0</c:v>
                </c:pt>
                <c:pt idx="918">
                  <c:v>358.0</c:v>
                </c:pt>
                <c:pt idx="919">
                  <c:v>356.0</c:v>
                </c:pt>
                <c:pt idx="920">
                  <c:v>357.0</c:v>
                </c:pt>
                <c:pt idx="921">
                  <c:v>357.0</c:v>
                </c:pt>
                <c:pt idx="922">
                  <c:v>357.0</c:v>
                </c:pt>
                <c:pt idx="923">
                  <c:v>357.0</c:v>
                </c:pt>
                <c:pt idx="924">
                  <c:v>357.0</c:v>
                </c:pt>
                <c:pt idx="925">
                  <c:v>357.0</c:v>
                </c:pt>
                <c:pt idx="926">
                  <c:v>357.0</c:v>
                </c:pt>
                <c:pt idx="927">
                  <c:v>357.0</c:v>
                </c:pt>
                <c:pt idx="928">
                  <c:v>358.0</c:v>
                </c:pt>
                <c:pt idx="929">
                  <c:v>357.0</c:v>
                </c:pt>
                <c:pt idx="930">
                  <c:v>357.0</c:v>
                </c:pt>
                <c:pt idx="931">
                  <c:v>357.0</c:v>
                </c:pt>
                <c:pt idx="932">
                  <c:v>357.0</c:v>
                </c:pt>
                <c:pt idx="933">
                  <c:v>357.0</c:v>
                </c:pt>
                <c:pt idx="934">
                  <c:v>357.0</c:v>
                </c:pt>
                <c:pt idx="935">
                  <c:v>356.0</c:v>
                </c:pt>
                <c:pt idx="936">
                  <c:v>356.0</c:v>
                </c:pt>
                <c:pt idx="937">
                  <c:v>356.0</c:v>
                </c:pt>
                <c:pt idx="938">
                  <c:v>356.0</c:v>
                </c:pt>
                <c:pt idx="939">
                  <c:v>357.0</c:v>
                </c:pt>
                <c:pt idx="940">
                  <c:v>357.0</c:v>
                </c:pt>
                <c:pt idx="941">
                  <c:v>357.0</c:v>
                </c:pt>
                <c:pt idx="942">
                  <c:v>357.0</c:v>
                </c:pt>
                <c:pt idx="943">
                  <c:v>358.0</c:v>
                </c:pt>
                <c:pt idx="944">
                  <c:v>357.0</c:v>
                </c:pt>
                <c:pt idx="945">
                  <c:v>358.0</c:v>
                </c:pt>
                <c:pt idx="946">
                  <c:v>358.0</c:v>
                </c:pt>
                <c:pt idx="947">
                  <c:v>357.0</c:v>
                </c:pt>
                <c:pt idx="948">
                  <c:v>357.0</c:v>
                </c:pt>
                <c:pt idx="949">
                  <c:v>357.0</c:v>
                </c:pt>
                <c:pt idx="950">
                  <c:v>357.0</c:v>
                </c:pt>
                <c:pt idx="951">
                  <c:v>356.0</c:v>
                </c:pt>
                <c:pt idx="952">
                  <c:v>357.0</c:v>
                </c:pt>
                <c:pt idx="953">
                  <c:v>358.0</c:v>
                </c:pt>
                <c:pt idx="954">
                  <c:v>358.0</c:v>
                </c:pt>
                <c:pt idx="955">
                  <c:v>357.0</c:v>
                </c:pt>
                <c:pt idx="956">
                  <c:v>358.0</c:v>
                </c:pt>
                <c:pt idx="957">
                  <c:v>357.0</c:v>
                </c:pt>
                <c:pt idx="958">
                  <c:v>357.0</c:v>
                </c:pt>
                <c:pt idx="959">
                  <c:v>358.0</c:v>
                </c:pt>
                <c:pt idx="960">
                  <c:v>356.0</c:v>
                </c:pt>
                <c:pt idx="961">
                  <c:v>357.0</c:v>
                </c:pt>
                <c:pt idx="962">
                  <c:v>356.0</c:v>
                </c:pt>
                <c:pt idx="963">
                  <c:v>357.0</c:v>
                </c:pt>
                <c:pt idx="964">
                  <c:v>357.0</c:v>
                </c:pt>
                <c:pt idx="965">
                  <c:v>357.0</c:v>
                </c:pt>
                <c:pt idx="966">
                  <c:v>358.0</c:v>
                </c:pt>
                <c:pt idx="967">
                  <c:v>358.0</c:v>
                </c:pt>
                <c:pt idx="968">
                  <c:v>358.0</c:v>
                </c:pt>
                <c:pt idx="969">
                  <c:v>357.0</c:v>
                </c:pt>
                <c:pt idx="970">
                  <c:v>357.0</c:v>
                </c:pt>
                <c:pt idx="971">
                  <c:v>357.0</c:v>
                </c:pt>
                <c:pt idx="972">
                  <c:v>357.0</c:v>
                </c:pt>
                <c:pt idx="973">
                  <c:v>357.0</c:v>
                </c:pt>
                <c:pt idx="974">
                  <c:v>357.0</c:v>
                </c:pt>
                <c:pt idx="975">
                  <c:v>356.0</c:v>
                </c:pt>
                <c:pt idx="976">
                  <c:v>357.0</c:v>
                </c:pt>
                <c:pt idx="977">
                  <c:v>358.0</c:v>
                </c:pt>
                <c:pt idx="978">
                  <c:v>358.0</c:v>
                </c:pt>
                <c:pt idx="979">
                  <c:v>358.0</c:v>
                </c:pt>
                <c:pt idx="980">
                  <c:v>357.0</c:v>
                </c:pt>
                <c:pt idx="981">
                  <c:v>358.0</c:v>
                </c:pt>
                <c:pt idx="982">
                  <c:v>358.0</c:v>
                </c:pt>
                <c:pt idx="983">
                  <c:v>358.0</c:v>
                </c:pt>
                <c:pt idx="984">
                  <c:v>357.0</c:v>
                </c:pt>
                <c:pt idx="985">
                  <c:v>357.0</c:v>
                </c:pt>
                <c:pt idx="986">
                  <c:v>357.0</c:v>
                </c:pt>
                <c:pt idx="987">
                  <c:v>358.0</c:v>
                </c:pt>
                <c:pt idx="988">
                  <c:v>358.0</c:v>
                </c:pt>
                <c:pt idx="989">
                  <c:v>357.0</c:v>
                </c:pt>
                <c:pt idx="990">
                  <c:v>357.0</c:v>
                </c:pt>
                <c:pt idx="991">
                  <c:v>357.0</c:v>
                </c:pt>
                <c:pt idx="992">
                  <c:v>358.0</c:v>
                </c:pt>
                <c:pt idx="993">
                  <c:v>357.0</c:v>
                </c:pt>
                <c:pt idx="994">
                  <c:v>357.0</c:v>
                </c:pt>
                <c:pt idx="995">
                  <c:v>358.0</c:v>
                </c:pt>
                <c:pt idx="996">
                  <c:v>357.0</c:v>
                </c:pt>
                <c:pt idx="997">
                  <c:v>357.0</c:v>
                </c:pt>
                <c:pt idx="998">
                  <c:v>358.0</c:v>
                </c:pt>
                <c:pt idx="999">
                  <c:v>358.0</c:v>
                </c:pt>
                <c:pt idx="1000">
                  <c:v>357.0</c:v>
                </c:pt>
                <c:pt idx="1001">
                  <c:v>358.0</c:v>
                </c:pt>
                <c:pt idx="1002">
                  <c:v>357.0</c:v>
                </c:pt>
                <c:pt idx="1003">
                  <c:v>357.0</c:v>
                </c:pt>
                <c:pt idx="1004">
                  <c:v>358.0</c:v>
                </c:pt>
                <c:pt idx="1005">
                  <c:v>358.0</c:v>
                </c:pt>
                <c:pt idx="1006">
                  <c:v>358.0</c:v>
                </c:pt>
                <c:pt idx="1007">
                  <c:v>357.0</c:v>
                </c:pt>
                <c:pt idx="1008">
                  <c:v>358.0</c:v>
                </c:pt>
                <c:pt idx="1009">
                  <c:v>358.0</c:v>
                </c:pt>
                <c:pt idx="1010">
                  <c:v>358.0</c:v>
                </c:pt>
                <c:pt idx="1011">
                  <c:v>358.0</c:v>
                </c:pt>
                <c:pt idx="1012">
                  <c:v>357.0</c:v>
                </c:pt>
                <c:pt idx="1013">
                  <c:v>358.0</c:v>
                </c:pt>
                <c:pt idx="1014">
                  <c:v>357.0</c:v>
                </c:pt>
                <c:pt idx="1015">
                  <c:v>358.0</c:v>
                </c:pt>
                <c:pt idx="1016">
                  <c:v>357.0</c:v>
                </c:pt>
                <c:pt idx="1017">
                  <c:v>358.0</c:v>
                </c:pt>
                <c:pt idx="1018">
                  <c:v>358.0</c:v>
                </c:pt>
                <c:pt idx="1019">
                  <c:v>358.0</c:v>
                </c:pt>
                <c:pt idx="1020">
                  <c:v>358.0</c:v>
                </c:pt>
                <c:pt idx="1021">
                  <c:v>357.0</c:v>
                </c:pt>
                <c:pt idx="1022">
                  <c:v>357.0</c:v>
                </c:pt>
                <c:pt idx="1023">
                  <c:v>358.0</c:v>
                </c:pt>
                <c:pt idx="1024">
                  <c:v>358.0</c:v>
                </c:pt>
                <c:pt idx="1025">
                  <c:v>357.0</c:v>
                </c:pt>
                <c:pt idx="1026">
                  <c:v>357.0</c:v>
                </c:pt>
                <c:pt idx="1027">
                  <c:v>357.0</c:v>
                </c:pt>
                <c:pt idx="1028">
                  <c:v>357.0</c:v>
                </c:pt>
                <c:pt idx="1029">
                  <c:v>358.0</c:v>
                </c:pt>
                <c:pt idx="1030">
                  <c:v>358.0</c:v>
                </c:pt>
                <c:pt idx="1031">
                  <c:v>358.0</c:v>
                </c:pt>
                <c:pt idx="1032">
                  <c:v>358.0</c:v>
                </c:pt>
                <c:pt idx="1033">
                  <c:v>358.0</c:v>
                </c:pt>
                <c:pt idx="1034">
                  <c:v>357.0</c:v>
                </c:pt>
                <c:pt idx="1035">
                  <c:v>358.0</c:v>
                </c:pt>
                <c:pt idx="1036">
                  <c:v>358.0</c:v>
                </c:pt>
                <c:pt idx="1037">
                  <c:v>357.0</c:v>
                </c:pt>
                <c:pt idx="1038">
                  <c:v>358.0</c:v>
                </c:pt>
                <c:pt idx="1039">
                  <c:v>357.0</c:v>
                </c:pt>
                <c:pt idx="1040">
                  <c:v>358.0</c:v>
                </c:pt>
                <c:pt idx="1041">
                  <c:v>358.0</c:v>
                </c:pt>
                <c:pt idx="1042">
                  <c:v>358.0</c:v>
                </c:pt>
                <c:pt idx="1043">
                  <c:v>358.0</c:v>
                </c:pt>
                <c:pt idx="1044">
                  <c:v>358.0</c:v>
                </c:pt>
                <c:pt idx="1045">
                  <c:v>358.0</c:v>
                </c:pt>
                <c:pt idx="1046">
                  <c:v>358.0</c:v>
                </c:pt>
                <c:pt idx="1047">
                  <c:v>358.0</c:v>
                </c:pt>
                <c:pt idx="1048">
                  <c:v>358.0</c:v>
                </c:pt>
                <c:pt idx="1049">
                  <c:v>358.0</c:v>
                </c:pt>
                <c:pt idx="1050">
                  <c:v>357.0</c:v>
                </c:pt>
                <c:pt idx="1051">
                  <c:v>358.0</c:v>
                </c:pt>
                <c:pt idx="1052">
                  <c:v>357.0</c:v>
                </c:pt>
                <c:pt idx="1053">
                  <c:v>357.0</c:v>
                </c:pt>
                <c:pt idx="1054">
                  <c:v>358.0</c:v>
                </c:pt>
                <c:pt idx="1055">
                  <c:v>358.0</c:v>
                </c:pt>
                <c:pt idx="1056">
                  <c:v>358.0</c:v>
                </c:pt>
                <c:pt idx="1057">
                  <c:v>358.0</c:v>
                </c:pt>
                <c:pt idx="1058">
                  <c:v>359.0</c:v>
                </c:pt>
                <c:pt idx="1059">
                  <c:v>358.0</c:v>
                </c:pt>
                <c:pt idx="1060">
                  <c:v>358.0</c:v>
                </c:pt>
                <c:pt idx="1061">
                  <c:v>359.0</c:v>
                </c:pt>
                <c:pt idx="1062">
                  <c:v>358.0</c:v>
                </c:pt>
                <c:pt idx="1063">
                  <c:v>358.0</c:v>
                </c:pt>
                <c:pt idx="1064">
                  <c:v>358.0</c:v>
                </c:pt>
                <c:pt idx="1065">
                  <c:v>358.0</c:v>
                </c:pt>
                <c:pt idx="1066">
                  <c:v>358.0</c:v>
                </c:pt>
                <c:pt idx="1067">
                  <c:v>358.0</c:v>
                </c:pt>
                <c:pt idx="1068">
                  <c:v>358.0</c:v>
                </c:pt>
                <c:pt idx="1069">
                  <c:v>358.0</c:v>
                </c:pt>
                <c:pt idx="1070">
                  <c:v>358.0</c:v>
                </c:pt>
                <c:pt idx="1071">
                  <c:v>357.0</c:v>
                </c:pt>
                <c:pt idx="1072">
                  <c:v>357.0</c:v>
                </c:pt>
                <c:pt idx="1073">
                  <c:v>357.0</c:v>
                </c:pt>
                <c:pt idx="1074">
                  <c:v>357.0</c:v>
                </c:pt>
                <c:pt idx="1075">
                  <c:v>357.0</c:v>
                </c:pt>
                <c:pt idx="1076">
                  <c:v>358.0</c:v>
                </c:pt>
                <c:pt idx="1077">
                  <c:v>358.0</c:v>
                </c:pt>
                <c:pt idx="1078">
                  <c:v>358.0</c:v>
                </c:pt>
              </c:numCache>
            </c:numRef>
          </c:yVal>
          <c:smooth val="1"/>
        </c:ser>
        <c:axId val="628785144"/>
        <c:axId val="628795720"/>
      </c:scatterChart>
      <c:scatterChart>
        <c:scatterStyle val="smoothMarker"/>
        <c:ser>
          <c:idx val="1"/>
          <c:order val="1"/>
          <c:tx>
            <c:v>Power</c:v>
          </c:tx>
          <c:marker>
            <c:symbol val="square"/>
            <c:size val="2"/>
          </c:marker>
          <c:xVal>
            <c:numRef>
              <c:f>PerfPlots!$A$4:$A$1082</c:f>
              <c:numCache>
                <c:formatCode>0</c:formatCode>
                <c:ptCount val="1079"/>
                <c:pt idx="0">
                  <c:v>0.0</c:v>
                </c:pt>
                <c:pt idx="1">
                  <c:v>0.2</c:v>
                </c:pt>
                <c:pt idx="2">
                  <c:v>0.4</c:v>
                </c:pt>
                <c:pt idx="3">
                  <c:v>0.600000000000001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2.0</c:v>
                </c:pt>
                <c:pt idx="11">
                  <c:v>2.2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3.0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4.0</c:v>
                </c:pt>
                <c:pt idx="21">
                  <c:v>4.2</c:v>
                </c:pt>
                <c:pt idx="22">
                  <c:v>4.4</c:v>
                </c:pt>
                <c:pt idx="23">
                  <c:v>4.6</c:v>
                </c:pt>
                <c:pt idx="24">
                  <c:v>4.8</c:v>
                </c:pt>
                <c:pt idx="25">
                  <c:v>5.0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6.0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7.0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8.0</c:v>
                </c:pt>
                <c:pt idx="41">
                  <c:v>8.200000000000001</c:v>
                </c:pt>
                <c:pt idx="42">
                  <c:v>8.4</c:v>
                </c:pt>
                <c:pt idx="43">
                  <c:v>8.6</c:v>
                </c:pt>
                <c:pt idx="44">
                  <c:v>8.8</c:v>
                </c:pt>
                <c:pt idx="45">
                  <c:v>9.0</c:v>
                </c:pt>
                <c:pt idx="46">
                  <c:v>9.200000000000001</c:v>
                </c:pt>
                <c:pt idx="47">
                  <c:v>9.4</c:v>
                </c:pt>
                <c:pt idx="48">
                  <c:v>9.6</c:v>
                </c:pt>
                <c:pt idx="49">
                  <c:v>9.8</c:v>
                </c:pt>
                <c:pt idx="50">
                  <c:v>10.0</c:v>
                </c:pt>
                <c:pt idx="51">
                  <c:v>10.2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11.0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12.0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13.0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14.0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15.0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16.0</c:v>
                </c:pt>
                <c:pt idx="81">
                  <c:v>16.2</c:v>
                </c:pt>
                <c:pt idx="82">
                  <c:v>16.4</c:v>
                </c:pt>
                <c:pt idx="83">
                  <c:v>16.6</c:v>
                </c:pt>
                <c:pt idx="84">
                  <c:v>16.8</c:v>
                </c:pt>
                <c:pt idx="85">
                  <c:v>17.0</c:v>
                </c:pt>
                <c:pt idx="86">
                  <c:v>17.2</c:v>
                </c:pt>
                <c:pt idx="87">
                  <c:v>17.4</c:v>
                </c:pt>
                <c:pt idx="88">
                  <c:v>17.6</c:v>
                </c:pt>
                <c:pt idx="89">
                  <c:v>17.8</c:v>
                </c:pt>
                <c:pt idx="90">
                  <c:v>18.0</c:v>
                </c:pt>
                <c:pt idx="91">
                  <c:v>18.2</c:v>
                </c:pt>
                <c:pt idx="92">
                  <c:v>18.4</c:v>
                </c:pt>
                <c:pt idx="93">
                  <c:v>18.6</c:v>
                </c:pt>
                <c:pt idx="94">
                  <c:v>18.8</c:v>
                </c:pt>
                <c:pt idx="95">
                  <c:v>19.0</c:v>
                </c:pt>
                <c:pt idx="96">
                  <c:v>19.2</c:v>
                </c:pt>
                <c:pt idx="97">
                  <c:v>19.4</c:v>
                </c:pt>
                <c:pt idx="98">
                  <c:v>19.6</c:v>
                </c:pt>
                <c:pt idx="99">
                  <c:v>19.8</c:v>
                </c:pt>
                <c:pt idx="100">
                  <c:v>20.0</c:v>
                </c:pt>
                <c:pt idx="101">
                  <c:v>20.2</c:v>
                </c:pt>
                <c:pt idx="102">
                  <c:v>20.4</c:v>
                </c:pt>
                <c:pt idx="103">
                  <c:v>20.6</c:v>
                </c:pt>
                <c:pt idx="104">
                  <c:v>20.8</c:v>
                </c:pt>
                <c:pt idx="105">
                  <c:v>21.0</c:v>
                </c:pt>
                <c:pt idx="106">
                  <c:v>21.2</c:v>
                </c:pt>
                <c:pt idx="107">
                  <c:v>21.4</c:v>
                </c:pt>
                <c:pt idx="108">
                  <c:v>21.6</c:v>
                </c:pt>
                <c:pt idx="109">
                  <c:v>21.8</c:v>
                </c:pt>
                <c:pt idx="110">
                  <c:v>22.0</c:v>
                </c:pt>
                <c:pt idx="111">
                  <c:v>22.2</c:v>
                </c:pt>
                <c:pt idx="112">
                  <c:v>22.4</c:v>
                </c:pt>
                <c:pt idx="113">
                  <c:v>22.6</c:v>
                </c:pt>
                <c:pt idx="114">
                  <c:v>22.8</c:v>
                </c:pt>
                <c:pt idx="115">
                  <c:v>23.0</c:v>
                </c:pt>
                <c:pt idx="116">
                  <c:v>23.2</c:v>
                </c:pt>
                <c:pt idx="117">
                  <c:v>23.4</c:v>
                </c:pt>
                <c:pt idx="118">
                  <c:v>23.6</c:v>
                </c:pt>
                <c:pt idx="119">
                  <c:v>23.8</c:v>
                </c:pt>
                <c:pt idx="120">
                  <c:v>24.0</c:v>
                </c:pt>
                <c:pt idx="121">
                  <c:v>24.2</c:v>
                </c:pt>
                <c:pt idx="122">
                  <c:v>24.4</c:v>
                </c:pt>
                <c:pt idx="123">
                  <c:v>24.6</c:v>
                </c:pt>
                <c:pt idx="124">
                  <c:v>24.8</c:v>
                </c:pt>
                <c:pt idx="125">
                  <c:v>25.0</c:v>
                </c:pt>
                <c:pt idx="126">
                  <c:v>25.2</c:v>
                </c:pt>
                <c:pt idx="127">
                  <c:v>25.4</c:v>
                </c:pt>
                <c:pt idx="128">
                  <c:v>25.6</c:v>
                </c:pt>
                <c:pt idx="129">
                  <c:v>25.8</c:v>
                </c:pt>
                <c:pt idx="130">
                  <c:v>26.0</c:v>
                </c:pt>
                <c:pt idx="131">
                  <c:v>26.2</c:v>
                </c:pt>
                <c:pt idx="132">
                  <c:v>26.4</c:v>
                </c:pt>
                <c:pt idx="133">
                  <c:v>26.6</c:v>
                </c:pt>
                <c:pt idx="134">
                  <c:v>26.8</c:v>
                </c:pt>
                <c:pt idx="135">
                  <c:v>27.0</c:v>
                </c:pt>
                <c:pt idx="136">
                  <c:v>27.2</c:v>
                </c:pt>
                <c:pt idx="137">
                  <c:v>27.4</c:v>
                </c:pt>
                <c:pt idx="138">
                  <c:v>27.6</c:v>
                </c:pt>
                <c:pt idx="139">
                  <c:v>27.8</c:v>
                </c:pt>
                <c:pt idx="140">
                  <c:v>28.0</c:v>
                </c:pt>
                <c:pt idx="141">
                  <c:v>28.2</c:v>
                </c:pt>
                <c:pt idx="142">
                  <c:v>28.4</c:v>
                </c:pt>
                <c:pt idx="143">
                  <c:v>28.6</c:v>
                </c:pt>
                <c:pt idx="144">
                  <c:v>28.8</c:v>
                </c:pt>
                <c:pt idx="145">
                  <c:v>29.0</c:v>
                </c:pt>
                <c:pt idx="146">
                  <c:v>29.2</c:v>
                </c:pt>
                <c:pt idx="147">
                  <c:v>29.4</c:v>
                </c:pt>
                <c:pt idx="148">
                  <c:v>29.6</c:v>
                </c:pt>
                <c:pt idx="149">
                  <c:v>29.8</c:v>
                </c:pt>
                <c:pt idx="150">
                  <c:v>30.0</c:v>
                </c:pt>
                <c:pt idx="151">
                  <c:v>30.2</c:v>
                </c:pt>
                <c:pt idx="152">
                  <c:v>30.4</c:v>
                </c:pt>
                <c:pt idx="153">
                  <c:v>30.6</c:v>
                </c:pt>
                <c:pt idx="154">
                  <c:v>30.8</c:v>
                </c:pt>
                <c:pt idx="155">
                  <c:v>31.0</c:v>
                </c:pt>
                <c:pt idx="156">
                  <c:v>31.2</c:v>
                </c:pt>
                <c:pt idx="157">
                  <c:v>31.4</c:v>
                </c:pt>
                <c:pt idx="158">
                  <c:v>31.6</c:v>
                </c:pt>
                <c:pt idx="159">
                  <c:v>31.8</c:v>
                </c:pt>
                <c:pt idx="160">
                  <c:v>32.0</c:v>
                </c:pt>
                <c:pt idx="161">
                  <c:v>32.2</c:v>
                </c:pt>
                <c:pt idx="162">
                  <c:v>32.4</c:v>
                </c:pt>
                <c:pt idx="163">
                  <c:v>32.6</c:v>
                </c:pt>
                <c:pt idx="164">
                  <c:v>32.8</c:v>
                </c:pt>
                <c:pt idx="165">
                  <c:v>33.0</c:v>
                </c:pt>
                <c:pt idx="166">
                  <c:v>33.2</c:v>
                </c:pt>
                <c:pt idx="167">
                  <c:v>33.4</c:v>
                </c:pt>
                <c:pt idx="168">
                  <c:v>33.6</c:v>
                </c:pt>
                <c:pt idx="169">
                  <c:v>33.8</c:v>
                </c:pt>
                <c:pt idx="170">
                  <c:v>34.0</c:v>
                </c:pt>
                <c:pt idx="171">
                  <c:v>34.2</c:v>
                </c:pt>
                <c:pt idx="172">
                  <c:v>34.4</c:v>
                </c:pt>
                <c:pt idx="173">
                  <c:v>34.6</c:v>
                </c:pt>
                <c:pt idx="174">
                  <c:v>34.8</c:v>
                </c:pt>
                <c:pt idx="175">
                  <c:v>35.0</c:v>
                </c:pt>
                <c:pt idx="176">
                  <c:v>35.2</c:v>
                </c:pt>
                <c:pt idx="177">
                  <c:v>35.4</c:v>
                </c:pt>
                <c:pt idx="178">
                  <c:v>35.6</c:v>
                </c:pt>
                <c:pt idx="179">
                  <c:v>35.8</c:v>
                </c:pt>
                <c:pt idx="180">
                  <c:v>36.0</c:v>
                </c:pt>
                <c:pt idx="181">
                  <c:v>36.2</c:v>
                </c:pt>
                <c:pt idx="182">
                  <c:v>36.4</c:v>
                </c:pt>
                <c:pt idx="183">
                  <c:v>36.6</c:v>
                </c:pt>
                <c:pt idx="184">
                  <c:v>36.8</c:v>
                </c:pt>
                <c:pt idx="185">
                  <c:v>37.0</c:v>
                </c:pt>
                <c:pt idx="186">
                  <c:v>37.2</c:v>
                </c:pt>
                <c:pt idx="187">
                  <c:v>37.4</c:v>
                </c:pt>
                <c:pt idx="188">
                  <c:v>37.6</c:v>
                </c:pt>
                <c:pt idx="189">
                  <c:v>37.8</c:v>
                </c:pt>
                <c:pt idx="190">
                  <c:v>38.0</c:v>
                </c:pt>
                <c:pt idx="191">
                  <c:v>38.2</c:v>
                </c:pt>
                <c:pt idx="192">
                  <c:v>38.4</c:v>
                </c:pt>
                <c:pt idx="193">
                  <c:v>38.6</c:v>
                </c:pt>
                <c:pt idx="194">
                  <c:v>38.8</c:v>
                </c:pt>
                <c:pt idx="195">
                  <c:v>39.0</c:v>
                </c:pt>
                <c:pt idx="196">
                  <c:v>39.2</c:v>
                </c:pt>
                <c:pt idx="197">
                  <c:v>39.4</c:v>
                </c:pt>
                <c:pt idx="198">
                  <c:v>39.6</c:v>
                </c:pt>
                <c:pt idx="199">
                  <c:v>39.8</c:v>
                </c:pt>
                <c:pt idx="200">
                  <c:v>40.0</c:v>
                </c:pt>
                <c:pt idx="201">
                  <c:v>40.2</c:v>
                </c:pt>
                <c:pt idx="202">
                  <c:v>40.4</c:v>
                </c:pt>
                <c:pt idx="203">
                  <c:v>40.6</c:v>
                </c:pt>
                <c:pt idx="204">
                  <c:v>40.8</c:v>
                </c:pt>
                <c:pt idx="205">
                  <c:v>41.0</c:v>
                </c:pt>
                <c:pt idx="206">
                  <c:v>41.2</c:v>
                </c:pt>
                <c:pt idx="207">
                  <c:v>41.4</c:v>
                </c:pt>
                <c:pt idx="208">
                  <c:v>41.6</c:v>
                </c:pt>
                <c:pt idx="209">
                  <c:v>41.8</c:v>
                </c:pt>
                <c:pt idx="210">
                  <c:v>42.0</c:v>
                </c:pt>
                <c:pt idx="211">
                  <c:v>42.2</c:v>
                </c:pt>
                <c:pt idx="212">
                  <c:v>42.4</c:v>
                </c:pt>
                <c:pt idx="213">
                  <c:v>42.6</c:v>
                </c:pt>
                <c:pt idx="214">
                  <c:v>42.8</c:v>
                </c:pt>
                <c:pt idx="215">
                  <c:v>43.0</c:v>
                </c:pt>
                <c:pt idx="216">
                  <c:v>43.2</c:v>
                </c:pt>
                <c:pt idx="217">
                  <c:v>43.4</c:v>
                </c:pt>
                <c:pt idx="218">
                  <c:v>43.6</c:v>
                </c:pt>
                <c:pt idx="219">
                  <c:v>43.8</c:v>
                </c:pt>
                <c:pt idx="220">
                  <c:v>44.0</c:v>
                </c:pt>
                <c:pt idx="221">
                  <c:v>44.2</c:v>
                </c:pt>
                <c:pt idx="222">
                  <c:v>44.4</c:v>
                </c:pt>
                <c:pt idx="223">
                  <c:v>44.6</c:v>
                </c:pt>
                <c:pt idx="224">
                  <c:v>44.8</c:v>
                </c:pt>
                <c:pt idx="225">
                  <c:v>45.0</c:v>
                </c:pt>
                <c:pt idx="226">
                  <c:v>45.2</c:v>
                </c:pt>
                <c:pt idx="227">
                  <c:v>45.4</c:v>
                </c:pt>
                <c:pt idx="228">
                  <c:v>45.6</c:v>
                </c:pt>
                <c:pt idx="229">
                  <c:v>45.8</c:v>
                </c:pt>
                <c:pt idx="230">
                  <c:v>46.0</c:v>
                </c:pt>
                <c:pt idx="231">
                  <c:v>46.2</c:v>
                </c:pt>
                <c:pt idx="232">
                  <c:v>46.4</c:v>
                </c:pt>
                <c:pt idx="233">
                  <c:v>46.6</c:v>
                </c:pt>
                <c:pt idx="234">
                  <c:v>46.8</c:v>
                </c:pt>
                <c:pt idx="235">
                  <c:v>47.0</c:v>
                </c:pt>
                <c:pt idx="236">
                  <c:v>47.2</c:v>
                </c:pt>
                <c:pt idx="237">
                  <c:v>47.4</c:v>
                </c:pt>
                <c:pt idx="238">
                  <c:v>47.6</c:v>
                </c:pt>
                <c:pt idx="239">
                  <c:v>47.8</c:v>
                </c:pt>
                <c:pt idx="240">
                  <c:v>48.0</c:v>
                </c:pt>
                <c:pt idx="241">
                  <c:v>48.2</c:v>
                </c:pt>
                <c:pt idx="242">
                  <c:v>48.4</c:v>
                </c:pt>
                <c:pt idx="243">
                  <c:v>48.6</c:v>
                </c:pt>
                <c:pt idx="244">
                  <c:v>48.8</c:v>
                </c:pt>
                <c:pt idx="245">
                  <c:v>49.0</c:v>
                </c:pt>
                <c:pt idx="246">
                  <c:v>49.2</c:v>
                </c:pt>
                <c:pt idx="247">
                  <c:v>49.4</c:v>
                </c:pt>
                <c:pt idx="248">
                  <c:v>49.6</c:v>
                </c:pt>
                <c:pt idx="249">
                  <c:v>49.8</c:v>
                </c:pt>
                <c:pt idx="250">
                  <c:v>50.0</c:v>
                </c:pt>
                <c:pt idx="251">
                  <c:v>50.2</c:v>
                </c:pt>
                <c:pt idx="252">
                  <c:v>50.4</c:v>
                </c:pt>
                <c:pt idx="253">
                  <c:v>50.6</c:v>
                </c:pt>
                <c:pt idx="254">
                  <c:v>50.8</c:v>
                </c:pt>
                <c:pt idx="255">
                  <c:v>51.0</c:v>
                </c:pt>
                <c:pt idx="256">
                  <c:v>51.2</c:v>
                </c:pt>
                <c:pt idx="257">
                  <c:v>51.4</c:v>
                </c:pt>
                <c:pt idx="258">
                  <c:v>51.6</c:v>
                </c:pt>
                <c:pt idx="259">
                  <c:v>51.8</c:v>
                </c:pt>
                <c:pt idx="260">
                  <c:v>52.0</c:v>
                </c:pt>
                <c:pt idx="261">
                  <c:v>52.2</c:v>
                </c:pt>
                <c:pt idx="262">
                  <c:v>52.4</c:v>
                </c:pt>
                <c:pt idx="263">
                  <c:v>52.6</c:v>
                </c:pt>
                <c:pt idx="264">
                  <c:v>52.8</c:v>
                </c:pt>
                <c:pt idx="265">
                  <c:v>53.0</c:v>
                </c:pt>
                <c:pt idx="266">
                  <c:v>53.2</c:v>
                </c:pt>
                <c:pt idx="267">
                  <c:v>53.4</c:v>
                </c:pt>
                <c:pt idx="268">
                  <c:v>53.6</c:v>
                </c:pt>
                <c:pt idx="269">
                  <c:v>53.8</c:v>
                </c:pt>
                <c:pt idx="270">
                  <c:v>54.0</c:v>
                </c:pt>
                <c:pt idx="271">
                  <c:v>54.2</c:v>
                </c:pt>
                <c:pt idx="272">
                  <c:v>54.4</c:v>
                </c:pt>
                <c:pt idx="273">
                  <c:v>54.6</c:v>
                </c:pt>
                <c:pt idx="274">
                  <c:v>54.8</c:v>
                </c:pt>
                <c:pt idx="275">
                  <c:v>55.0</c:v>
                </c:pt>
                <c:pt idx="276">
                  <c:v>55.2</c:v>
                </c:pt>
                <c:pt idx="277">
                  <c:v>55.4</c:v>
                </c:pt>
                <c:pt idx="278">
                  <c:v>55.6</c:v>
                </c:pt>
                <c:pt idx="279">
                  <c:v>55.8</c:v>
                </c:pt>
                <c:pt idx="280">
                  <c:v>56.0</c:v>
                </c:pt>
                <c:pt idx="281">
                  <c:v>56.2</c:v>
                </c:pt>
                <c:pt idx="282">
                  <c:v>56.4</c:v>
                </c:pt>
                <c:pt idx="283">
                  <c:v>56.6</c:v>
                </c:pt>
                <c:pt idx="284">
                  <c:v>56.8</c:v>
                </c:pt>
                <c:pt idx="285">
                  <c:v>57.0</c:v>
                </c:pt>
                <c:pt idx="286">
                  <c:v>57.2</c:v>
                </c:pt>
                <c:pt idx="287">
                  <c:v>57.4</c:v>
                </c:pt>
                <c:pt idx="288">
                  <c:v>57.6</c:v>
                </c:pt>
                <c:pt idx="289">
                  <c:v>57.8</c:v>
                </c:pt>
                <c:pt idx="290">
                  <c:v>58.0</c:v>
                </c:pt>
                <c:pt idx="291">
                  <c:v>58.2</c:v>
                </c:pt>
                <c:pt idx="292">
                  <c:v>58.4</c:v>
                </c:pt>
                <c:pt idx="293">
                  <c:v>58.6</c:v>
                </c:pt>
                <c:pt idx="294">
                  <c:v>58.8</c:v>
                </c:pt>
                <c:pt idx="295">
                  <c:v>59.0</c:v>
                </c:pt>
                <c:pt idx="296">
                  <c:v>59.2</c:v>
                </c:pt>
                <c:pt idx="297">
                  <c:v>59.4</c:v>
                </c:pt>
                <c:pt idx="298">
                  <c:v>59.6</c:v>
                </c:pt>
                <c:pt idx="299">
                  <c:v>59.8</c:v>
                </c:pt>
                <c:pt idx="300">
                  <c:v>60.0</c:v>
                </c:pt>
                <c:pt idx="301">
                  <c:v>60.2</c:v>
                </c:pt>
                <c:pt idx="302">
                  <c:v>60.4</c:v>
                </c:pt>
                <c:pt idx="303">
                  <c:v>60.6</c:v>
                </c:pt>
                <c:pt idx="304">
                  <c:v>60.8</c:v>
                </c:pt>
                <c:pt idx="305">
                  <c:v>61.0</c:v>
                </c:pt>
                <c:pt idx="306">
                  <c:v>61.2</c:v>
                </c:pt>
                <c:pt idx="307">
                  <c:v>61.4</c:v>
                </c:pt>
                <c:pt idx="308">
                  <c:v>61.6</c:v>
                </c:pt>
                <c:pt idx="309">
                  <c:v>61.8</c:v>
                </c:pt>
                <c:pt idx="310">
                  <c:v>62.0</c:v>
                </c:pt>
                <c:pt idx="311">
                  <c:v>62.2</c:v>
                </c:pt>
                <c:pt idx="312">
                  <c:v>62.4</c:v>
                </c:pt>
                <c:pt idx="313">
                  <c:v>62.6</c:v>
                </c:pt>
                <c:pt idx="314">
                  <c:v>62.8</c:v>
                </c:pt>
                <c:pt idx="315">
                  <c:v>63.0</c:v>
                </c:pt>
                <c:pt idx="316">
                  <c:v>63.2</c:v>
                </c:pt>
                <c:pt idx="317">
                  <c:v>63.4</c:v>
                </c:pt>
                <c:pt idx="318">
                  <c:v>63.6</c:v>
                </c:pt>
                <c:pt idx="319">
                  <c:v>63.8</c:v>
                </c:pt>
                <c:pt idx="320">
                  <c:v>64.0</c:v>
                </c:pt>
                <c:pt idx="321">
                  <c:v>64.2</c:v>
                </c:pt>
                <c:pt idx="322">
                  <c:v>64.4</c:v>
                </c:pt>
                <c:pt idx="323">
                  <c:v>64.6</c:v>
                </c:pt>
                <c:pt idx="324">
                  <c:v>64.8</c:v>
                </c:pt>
                <c:pt idx="325">
                  <c:v>65.0</c:v>
                </c:pt>
                <c:pt idx="326">
                  <c:v>65.2</c:v>
                </c:pt>
                <c:pt idx="327">
                  <c:v>65.4</c:v>
                </c:pt>
                <c:pt idx="328">
                  <c:v>65.6</c:v>
                </c:pt>
                <c:pt idx="329">
                  <c:v>65.8</c:v>
                </c:pt>
                <c:pt idx="330">
                  <c:v>66.0</c:v>
                </c:pt>
                <c:pt idx="331">
                  <c:v>66.2</c:v>
                </c:pt>
                <c:pt idx="332">
                  <c:v>66.4</c:v>
                </c:pt>
                <c:pt idx="333">
                  <c:v>66.6</c:v>
                </c:pt>
                <c:pt idx="334">
                  <c:v>66.8</c:v>
                </c:pt>
                <c:pt idx="335">
                  <c:v>67.0</c:v>
                </c:pt>
                <c:pt idx="336">
                  <c:v>67.2</c:v>
                </c:pt>
                <c:pt idx="337">
                  <c:v>67.4</c:v>
                </c:pt>
                <c:pt idx="338">
                  <c:v>67.6</c:v>
                </c:pt>
                <c:pt idx="339">
                  <c:v>67.8</c:v>
                </c:pt>
                <c:pt idx="340">
                  <c:v>68.0</c:v>
                </c:pt>
                <c:pt idx="341">
                  <c:v>68.2</c:v>
                </c:pt>
                <c:pt idx="342">
                  <c:v>68.4</c:v>
                </c:pt>
                <c:pt idx="343">
                  <c:v>68.6</c:v>
                </c:pt>
                <c:pt idx="344">
                  <c:v>68.8</c:v>
                </c:pt>
                <c:pt idx="345">
                  <c:v>69.0</c:v>
                </c:pt>
                <c:pt idx="346">
                  <c:v>69.2</c:v>
                </c:pt>
                <c:pt idx="347">
                  <c:v>69.4</c:v>
                </c:pt>
                <c:pt idx="348">
                  <c:v>69.6</c:v>
                </c:pt>
                <c:pt idx="349">
                  <c:v>69.8</c:v>
                </c:pt>
                <c:pt idx="350">
                  <c:v>70.0</c:v>
                </c:pt>
                <c:pt idx="351">
                  <c:v>70.2</c:v>
                </c:pt>
                <c:pt idx="352">
                  <c:v>70.4</c:v>
                </c:pt>
                <c:pt idx="353">
                  <c:v>70.6</c:v>
                </c:pt>
                <c:pt idx="354">
                  <c:v>70.8</c:v>
                </c:pt>
                <c:pt idx="355">
                  <c:v>71.0</c:v>
                </c:pt>
                <c:pt idx="356">
                  <c:v>71.2</c:v>
                </c:pt>
                <c:pt idx="357">
                  <c:v>71.4</c:v>
                </c:pt>
                <c:pt idx="358">
                  <c:v>71.6</c:v>
                </c:pt>
                <c:pt idx="359">
                  <c:v>71.8</c:v>
                </c:pt>
                <c:pt idx="360">
                  <c:v>72.0</c:v>
                </c:pt>
                <c:pt idx="361">
                  <c:v>72.2</c:v>
                </c:pt>
                <c:pt idx="362">
                  <c:v>72.4</c:v>
                </c:pt>
                <c:pt idx="363">
                  <c:v>72.6</c:v>
                </c:pt>
                <c:pt idx="364">
                  <c:v>72.8</c:v>
                </c:pt>
                <c:pt idx="365">
                  <c:v>73.0</c:v>
                </c:pt>
                <c:pt idx="366">
                  <c:v>73.2</c:v>
                </c:pt>
                <c:pt idx="367">
                  <c:v>73.4</c:v>
                </c:pt>
                <c:pt idx="368">
                  <c:v>73.6</c:v>
                </c:pt>
                <c:pt idx="369">
                  <c:v>73.8</c:v>
                </c:pt>
                <c:pt idx="370">
                  <c:v>74.0</c:v>
                </c:pt>
                <c:pt idx="371">
                  <c:v>74.2</c:v>
                </c:pt>
                <c:pt idx="372">
                  <c:v>74.4</c:v>
                </c:pt>
                <c:pt idx="373">
                  <c:v>74.6</c:v>
                </c:pt>
                <c:pt idx="374">
                  <c:v>74.8</c:v>
                </c:pt>
                <c:pt idx="375">
                  <c:v>75.0</c:v>
                </c:pt>
                <c:pt idx="376">
                  <c:v>75.2</c:v>
                </c:pt>
                <c:pt idx="377">
                  <c:v>75.4</c:v>
                </c:pt>
                <c:pt idx="378">
                  <c:v>75.6</c:v>
                </c:pt>
                <c:pt idx="379">
                  <c:v>75.8</c:v>
                </c:pt>
                <c:pt idx="380">
                  <c:v>76.0</c:v>
                </c:pt>
                <c:pt idx="381">
                  <c:v>76.2</c:v>
                </c:pt>
                <c:pt idx="382">
                  <c:v>76.4</c:v>
                </c:pt>
                <c:pt idx="383">
                  <c:v>76.6</c:v>
                </c:pt>
                <c:pt idx="384">
                  <c:v>76.8</c:v>
                </c:pt>
                <c:pt idx="385">
                  <c:v>77.0</c:v>
                </c:pt>
                <c:pt idx="386">
                  <c:v>77.2</c:v>
                </c:pt>
                <c:pt idx="387">
                  <c:v>77.4</c:v>
                </c:pt>
                <c:pt idx="388">
                  <c:v>77.6</c:v>
                </c:pt>
                <c:pt idx="389">
                  <c:v>77.8</c:v>
                </c:pt>
                <c:pt idx="390">
                  <c:v>78.0</c:v>
                </c:pt>
                <c:pt idx="391">
                  <c:v>78.2</c:v>
                </c:pt>
                <c:pt idx="392">
                  <c:v>78.4</c:v>
                </c:pt>
                <c:pt idx="393">
                  <c:v>78.6</c:v>
                </c:pt>
                <c:pt idx="394">
                  <c:v>78.8</c:v>
                </c:pt>
                <c:pt idx="395">
                  <c:v>79.0</c:v>
                </c:pt>
                <c:pt idx="396">
                  <c:v>79.2</c:v>
                </c:pt>
                <c:pt idx="397">
                  <c:v>79.4</c:v>
                </c:pt>
                <c:pt idx="398">
                  <c:v>79.6</c:v>
                </c:pt>
                <c:pt idx="399">
                  <c:v>79.8</c:v>
                </c:pt>
                <c:pt idx="400">
                  <c:v>80.0</c:v>
                </c:pt>
                <c:pt idx="401">
                  <c:v>80.2</c:v>
                </c:pt>
                <c:pt idx="402">
                  <c:v>80.4</c:v>
                </c:pt>
                <c:pt idx="403">
                  <c:v>80.6</c:v>
                </c:pt>
                <c:pt idx="404">
                  <c:v>80.8</c:v>
                </c:pt>
                <c:pt idx="405">
                  <c:v>81.0</c:v>
                </c:pt>
                <c:pt idx="406">
                  <c:v>81.2</c:v>
                </c:pt>
                <c:pt idx="407">
                  <c:v>81.4</c:v>
                </c:pt>
                <c:pt idx="408">
                  <c:v>81.6</c:v>
                </c:pt>
                <c:pt idx="409">
                  <c:v>81.8</c:v>
                </c:pt>
                <c:pt idx="410">
                  <c:v>82.0</c:v>
                </c:pt>
                <c:pt idx="411">
                  <c:v>82.2</c:v>
                </c:pt>
                <c:pt idx="412">
                  <c:v>82.4</c:v>
                </c:pt>
                <c:pt idx="413">
                  <c:v>82.6</c:v>
                </c:pt>
                <c:pt idx="414">
                  <c:v>82.8</c:v>
                </c:pt>
                <c:pt idx="415">
                  <c:v>83.0</c:v>
                </c:pt>
                <c:pt idx="416">
                  <c:v>83.2</c:v>
                </c:pt>
                <c:pt idx="417">
                  <c:v>83.4</c:v>
                </c:pt>
                <c:pt idx="418">
                  <c:v>83.6</c:v>
                </c:pt>
                <c:pt idx="419">
                  <c:v>83.8</c:v>
                </c:pt>
                <c:pt idx="420">
                  <c:v>84.0</c:v>
                </c:pt>
                <c:pt idx="421">
                  <c:v>84.2</c:v>
                </c:pt>
                <c:pt idx="422">
                  <c:v>84.4</c:v>
                </c:pt>
                <c:pt idx="423">
                  <c:v>84.6</c:v>
                </c:pt>
                <c:pt idx="424">
                  <c:v>84.8</c:v>
                </c:pt>
                <c:pt idx="425">
                  <c:v>85.0</c:v>
                </c:pt>
                <c:pt idx="426">
                  <c:v>85.2</c:v>
                </c:pt>
                <c:pt idx="427">
                  <c:v>85.4</c:v>
                </c:pt>
                <c:pt idx="428">
                  <c:v>85.6</c:v>
                </c:pt>
                <c:pt idx="429">
                  <c:v>85.8</c:v>
                </c:pt>
                <c:pt idx="430">
                  <c:v>86.0</c:v>
                </c:pt>
                <c:pt idx="431">
                  <c:v>86.2</c:v>
                </c:pt>
                <c:pt idx="432">
                  <c:v>86.4</c:v>
                </c:pt>
                <c:pt idx="433">
                  <c:v>86.6</c:v>
                </c:pt>
                <c:pt idx="434">
                  <c:v>86.8</c:v>
                </c:pt>
                <c:pt idx="435">
                  <c:v>87.0</c:v>
                </c:pt>
                <c:pt idx="436">
                  <c:v>87.2</c:v>
                </c:pt>
                <c:pt idx="437">
                  <c:v>87.4</c:v>
                </c:pt>
                <c:pt idx="438">
                  <c:v>87.6</c:v>
                </c:pt>
                <c:pt idx="439">
                  <c:v>87.8</c:v>
                </c:pt>
                <c:pt idx="440">
                  <c:v>88.0</c:v>
                </c:pt>
                <c:pt idx="441">
                  <c:v>88.2</c:v>
                </c:pt>
                <c:pt idx="442">
                  <c:v>88.4</c:v>
                </c:pt>
                <c:pt idx="443">
                  <c:v>88.6</c:v>
                </c:pt>
                <c:pt idx="444">
                  <c:v>88.8</c:v>
                </c:pt>
                <c:pt idx="445">
                  <c:v>89.0</c:v>
                </c:pt>
                <c:pt idx="446">
                  <c:v>89.2</c:v>
                </c:pt>
                <c:pt idx="447">
                  <c:v>89.4</c:v>
                </c:pt>
                <c:pt idx="448">
                  <c:v>89.6</c:v>
                </c:pt>
                <c:pt idx="449">
                  <c:v>89.8</c:v>
                </c:pt>
                <c:pt idx="450">
                  <c:v>90.0</c:v>
                </c:pt>
                <c:pt idx="451">
                  <c:v>90.2</c:v>
                </c:pt>
                <c:pt idx="452">
                  <c:v>90.4</c:v>
                </c:pt>
                <c:pt idx="453">
                  <c:v>90.6</c:v>
                </c:pt>
                <c:pt idx="454">
                  <c:v>90.8</c:v>
                </c:pt>
                <c:pt idx="455">
                  <c:v>91.0</c:v>
                </c:pt>
                <c:pt idx="456">
                  <c:v>91.2</c:v>
                </c:pt>
                <c:pt idx="457">
                  <c:v>91.4</c:v>
                </c:pt>
                <c:pt idx="458">
                  <c:v>91.6</c:v>
                </c:pt>
                <c:pt idx="459">
                  <c:v>91.8</c:v>
                </c:pt>
                <c:pt idx="460">
                  <c:v>92.0</c:v>
                </c:pt>
                <c:pt idx="461">
                  <c:v>92.2</c:v>
                </c:pt>
                <c:pt idx="462">
                  <c:v>92.4</c:v>
                </c:pt>
                <c:pt idx="463">
                  <c:v>92.6</c:v>
                </c:pt>
                <c:pt idx="464">
                  <c:v>92.8</c:v>
                </c:pt>
                <c:pt idx="465">
                  <c:v>93.0</c:v>
                </c:pt>
                <c:pt idx="466">
                  <c:v>93.2</c:v>
                </c:pt>
                <c:pt idx="467">
                  <c:v>93.4</c:v>
                </c:pt>
                <c:pt idx="468">
                  <c:v>93.6</c:v>
                </c:pt>
                <c:pt idx="469">
                  <c:v>93.8</c:v>
                </c:pt>
                <c:pt idx="470">
                  <c:v>94.0</c:v>
                </c:pt>
                <c:pt idx="471">
                  <c:v>94.2</c:v>
                </c:pt>
                <c:pt idx="472">
                  <c:v>94.4</c:v>
                </c:pt>
                <c:pt idx="473">
                  <c:v>94.6</c:v>
                </c:pt>
                <c:pt idx="474">
                  <c:v>94.8</c:v>
                </c:pt>
                <c:pt idx="475">
                  <c:v>95.0</c:v>
                </c:pt>
                <c:pt idx="476">
                  <c:v>95.2</c:v>
                </c:pt>
                <c:pt idx="477">
                  <c:v>95.4</c:v>
                </c:pt>
                <c:pt idx="478">
                  <c:v>95.6</c:v>
                </c:pt>
                <c:pt idx="479">
                  <c:v>95.8</c:v>
                </c:pt>
                <c:pt idx="480">
                  <c:v>96.0</c:v>
                </c:pt>
                <c:pt idx="481">
                  <c:v>96.2</c:v>
                </c:pt>
                <c:pt idx="482">
                  <c:v>96.4</c:v>
                </c:pt>
                <c:pt idx="483">
                  <c:v>96.6</c:v>
                </c:pt>
                <c:pt idx="484">
                  <c:v>96.8</c:v>
                </c:pt>
                <c:pt idx="485">
                  <c:v>97.0</c:v>
                </c:pt>
                <c:pt idx="486">
                  <c:v>97.2</c:v>
                </c:pt>
                <c:pt idx="487">
                  <c:v>97.4</c:v>
                </c:pt>
                <c:pt idx="488">
                  <c:v>97.6</c:v>
                </c:pt>
                <c:pt idx="489">
                  <c:v>97.8</c:v>
                </c:pt>
                <c:pt idx="490">
                  <c:v>98.0</c:v>
                </c:pt>
                <c:pt idx="491">
                  <c:v>98.2</c:v>
                </c:pt>
                <c:pt idx="492">
                  <c:v>98.4</c:v>
                </c:pt>
                <c:pt idx="493">
                  <c:v>98.6</c:v>
                </c:pt>
                <c:pt idx="494">
                  <c:v>98.8</c:v>
                </c:pt>
                <c:pt idx="495">
                  <c:v>99.0</c:v>
                </c:pt>
                <c:pt idx="496">
                  <c:v>99.2</c:v>
                </c:pt>
                <c:pt idx="497">
                  <c:v>99.4</c:v>
                </c:pt>
                <c:pt idx="498">
                  <c:v>99.6</c:v>
                </c:pt>
                <c:pt idx="499">
                  <c:v>99.8</c:v>
                </c:pt>
                <c:pt idx="500">
                  <c:v>100.0</c:v>
                </c:pt>
                <c:pt idx="501">
                  <c:v>100.2</c:v>
                </c:pt>
                <c:pt idx="502">
                  <c:v>100.4</c:v>
                </c:pt>
                <c:pt idx="503">
                  <c:v>100.6</c:v>
                </c:pt>
                <c:pt idx="504">
                  <c:v>100.8</c:v>
                </c:pt>
                <c:pt idx="505">
                  <c:v>101.0</c:v>
                </c:pt>
                <c:pt idx="506">
                  <c:v>101.2</c:v>
                </c:pt>
                <c:pt idx="507">
                  <c:v>101.4</c:v>
                </c:pt>
                <c:pt idx="508">
                  <c:v>101.6</c:v>
                </c:pt>
                <c:pt idx="509">
                  <c:v>101.8</c:v>
                </c:pt>
                <c:pt idx="510">
                  <c:v>102.0</c:v>
                </c:pt>
                <c:pt idx="511">
                  <c:v>102.2</c:v>
                </c:pt>
                <c:pt idx="512">
                  <c:v>102.4</c:v>
                </c:pt>
                <c:pt idx="513">
                  <c:v>102.6</c:v>
                </c:pt>
                <c:pt idx="514">
                  <c:v>102.8</c:v>
                </c:pt>
                <c:pt idx="515">
                  <c:v>103.0</c:v>
                </c:pt>
                <c:pt idx="516">
                  <c:v>103.2</c:v>
                </c:pt>
                <c:pt idx="517">
                  <c:v>103.4</c:v>
                </c:pt>
                <c:pt idx="518">
                  <c:v>103.6</c:v>
                </c:pt>
                <c:pt idx="519">
                  <c:v>103.8</c:v>
                </c:pt>
                <c:pt idx="520">
                  <c:v>104.0</c:v>
                </c:pt>
                <c:pt idx="521">
                  <c:v>104.2</c:v>
                </c:pt>
                <c:pt idx="522">
                  <c:v>104.4</c:v>
                </c:pt>
                <c:pt idx="523">
                  <c:v>104.6</c:v>
                </c:pt>
                <c:pt idx="524">
                  <c:v>104.8</c:v>
                </c:pt>
                <c:pt idx="525">
                  <c:v>105.0</c:v>
                </c:pt>
                <c:pt idx="526">
                  <c:v>105.2</c:v>
                </c:pt>
                <c:pt idx="527">
                  <c:v>105.4</c:v>
                </c:pt>
                <c:pt idx="528">
                  <c:v>105.6</c:v>
                </c:pt>
                <c:pt idx="529">
                  <c:v>105.8</c:v>
                </c:pt>
                <c:pt idx="530">
                  <c:v>106.0</c:v>
                </c:pt>
                <c:pt idx="531">
                  <c:v>106.2</c:v>
                </c:pt>
                <c:pt idx="532">
                  <c:v>106.4</c:v>
                </c:pt>
                <c:pt idx="533">
                  <c:v>106.6</c:v>
                </c:pt>
                <c:pt idx="534">
                  <c:v>106.8</c:v>
                </c:pt>
                <c:pt idx="535">
                  <c:v>107.0</c:v>
                </c:pt>
                <c:pt idx="536">
                  <c:v>107.2</c:v>
                </c:pt>
                <c:pt idx="537">
                  <c:v>107.4</c:v>
                </c:pt>
                <c:pt idx="538">
                  <c:v>107.6</c:v>
                </c:pt>
                <c:pt idx="539">
                  <c:v>107.8</c:v>
                </c:pt>
                <c:pt idx="540">
                  <c:v>108.0</c:v>
                </c:pt>
                <c:pt idx="541">
                  <c:v>108.2</c:v>
                </c:pt>
                <c:pt idx="542">
                  <c:v>108.4</c:v>
                </c:pt>
                <c:pt idx="543">
                  <c:v>108.6</c:v>
                </c:pt>
                <c:pt idx="544">
                  <c:v>108.8</c:v>
                </c:pt>
                <c:pt idx="545">
                  <c:v>109.0</c:v>
                </c:pt>
                <c:pt idx="546">
                  <c:v>109.2</c:v>
                </c:pt>
                <c:pt idx="547">
                  <c:v>109.4</c:v>
                </c:pt>
                <c:pt idx="548">
                  <c:v>109.6</c:v>
                </c:pt>
                <c:pt idx="549">
                  <c:v>109.8</c:v>
                </c:pt>
                <c:pt idx="550">
                  <c:v>110.0</c:v>
                </c:pt>
                <c:pt idx="551">
                  <c:v>110.2</c:v>
                </c:pt>
                <c:pt idx="552">
                  <c:v>110.4</c:v>
                </c:pt>
                <c:pt idx="553">
                  <c:v>110.6</c:v>
                </c:pt>
                <c:pt idx="554">
                  <c:v>110.8</c:v>
                </c:pt>
                <c:pt idx="555">
                  <c:v>111.0</c:v>
                </c:pt>
                <c:pt idx="556">
                  <c:v>111.2</c:v>
                </c:pt>
                <c:pt idx="557">
                  <c:v>111.4</c:v>
                </c:pt>
                <c:pt idx="558">
                  <c:v>111.6</c:v>
                </c:pt>
                <c:pt idx="559">
                  <c:v>111.8</c:v>
                </c:pt>
                <c:pt idx="560">
                  <c:v>112.0</c:v>
                </c:pt>
                <c:pt idx="561">
                  <c:v>112.2</c:v>
                </c:pt>
                <c:pt idx="562">
                  <c:v>112.4</c:v>
                </c:pt>
                <c:pt idx="563">
                  <c:v>112.6</c:v>
                </c:pt>
                <c:pt idx="564">
                  <c:v>112.8</c:v>
                </c:pt>
                <c:pt idx="565">
                  <c:v>113.0</c:v>
                </c:pt>
                <c:pt idx="566">
                  <c:v>113.2</c:v>
                </c:pt>
                <c:pt idx="567">
                  <c:v>113.4</c:v>
                </c:pt>
                <c:pt idx="568">
                  <c:v>113.6</c:v>
                </c:pt>
                <c:pt idx="569">
                  <c:v>113.8</c:v>
                </c:pt>
                <c:pt idx="570">
                  <c:v>114.0</c:v>
                </c:pt>
                <c:pt idx="571">
                  <c:v>114.2</c:v>
                </c:pt>
                <c:pt idx="572">
                  <c:v>114.4</c:v>
                </c:pt>
                <c:pt idx="573">
                  <c:v>114.6</c:v>
                </c:pt>
                <c:pt idx="574">
                  <c:v>114.8</c:v>
                </c:pt>
                <c:pt idx="575">
                  <c:v>115.0</c:v>
                </c:pt>
                <c:pt idx="576">
                  <c:v>115.2</c:v>
                </c:pt>
                <c:pt idx="577">
                  <c:v>115.4</c:v>
                </c:pt>
                <c:pt idx="578">
                  <c:v>115.6</c:v>
                </c:pt>
                <c:pt idx="579">
                  <c:v>115.8</c:v>
                </c:pt>
                <c:pt idx="580">
                  <c:v>116.0</c:v>
                </c:pt>
                <c:pt idx="581">
                  <c:v>116.2</c:v>
                </c:pt>
                <c:pt idx="582">
                  <c:v>116.4</c:v>
                </c:pt>
                <c:pt idx="583">
                  <c:v>116.6</c:v>
                </c:pt>
                <c:pt idx="584">
                  <c:v>116.8</c:v>
                </c:pt>
                <c:pt idx="585">
                  <c:v>117.0</c:v>
                </c:pt>
                <c:pt idx="586">
                  <c:v>117.2</c:v>
                </c:pt>
                <c:pt idx="587">
                  <c:v>117.4</c:v>
                </c:pt>
                <c:pt idx="588">
                  <c:v>117.6</c:v>
                </c:pt>
                <c:pt idx="589">
                  <c:v>117.8</c:v>
                </c:pt>
                <c:pt idx="590">
                  <c:v>118.0</c:v>
                </c:pt>
                <c:pt idx="591">
                  <c:v>118.2</c:v>
                </c:pt>
                <c:pt idx="592">
                  <c:v>118.4</c:v>
                </c:pt>
                <c:pt idx="593">
                  <c:v>118.6</c:v>
                </c:pt>
                <c:pt idx="594">
                  <c:v>118.8</c:v>
                </c:pt>
                <c:pt idx="595">
                  <c:v>119.0</c:v>
                </c:pt>
                <c:pt idx="596">
                  <c:v>119.2</c:v>
                </c:pt>
                <c:pt idx="597">
                  <c:v>119.4</c:v>
                </c:pt>
                <c:pt idx="598">
                  <c:v>119.6</c:v>
                </c:pt>
                <c:pt idx="599">
                  <c:v>119.8</c:v>
                </c:pt>
                <c:pt idx="600">
                  <c:v>120.0</c:v>
                </c:pt>
                <c:pt idx="601">
                  <c:v>120.2</c:v>
                </c:pt>
                <c:pt idx="602">
                  <c:v>120.4</c:v>
                </c:pt>
                <c:pt idx="603">
                  <c:v>120.6</c:v>
                </c:pt>
                <c:pt idx="604">
                  <c:v>120.8</c:v>
                </c:pt>
                <c:pt idx="605">
                  <c:v>121.0</c:v>
                </c:pt>
                <c:pt idx="606">
                  <c:v>121.2</c:v>
                </c:pt>
                <c:pt idx="607">
                  <c:v>121.4</c:v>
                </c:pt>
                <c:pt idx="608">
                  <c:v>121.6</c:v>
                </c:pt>
                <c:pt idx="609">
                  <c:v>121.8</c:v>
                </c:pt>
                <c:pt idx="610">
                  <c:v>122.0</c:v>
                </c:pt>
                <c:pt idx="611">
                  <c:v>122.2</c:v>
                </c:pt>
                <c:pt idx="612">
                  <c:v>122.4</c:v>
                </c:pt>
                <c:pt idx="613">
                  <c:v>122.6</c:v>
                </c:pt>
                <c:pt idx="614">
                  <c:v>122.8</c:v>
                </c:pt>
                <c:pt idx="615">
                  <c:v>123.0</c:v>
                </c:pt>
                <c:pt idx="616">
                  <c:v>123.2</c:v>
                </c:pt>
                <c:pt idx="617">
                  <c:v>123.4</c:v>
                </c:pt>
                <c:pt idx="618">
                  <c:v>123.6</c:v>
                </c:pt>
                <c:pt idx="619">
                  <c:v>123.8</c:v>
                </c:pt>
                <c:pt idx="620">
                  <c:v>124.0</c:v>
                </c:pt>
                <c:pt idx="621">
                  <c:v>124.2</c:v>
                </c:pt>
                <c:pt idx="622">
                  <c:v>124.4</c:v>
                </c:pt>
                <c:pt idx="623">
                  <c:v>124.6</c:v>
                </c:pt>
                <c:pt idx="624">
                  <c:v>124.8</c:v>
                </c:pt>
                <c:pt idx="625">
                  <c:v>125.0</c:v>
                </c:pt>
                <c:pt idx="626">
                  <c:v>125.2</c:v>
                </c:pt>
                <c:pt idx="627">
                  <c:v>125.4</c:v>
                </c:pt>
                <c:pt idx="628">
                  <c:v>125.6</c:v>
                </c:pt>
                <c:pt idx="629">
                  <c:v>125.8</c:v>
                </c:pt>
                <c:pt idx="630">
                  <c:v>126.0</c:v>
                </c:pt>
                <c:pt idx="631">
                  <c:v>126.2</c:v>
                </c:pt>
                <c:pt idx="632">
                  <c:v>126.4</c:v>
                </c:pt>
                <c:pt idx="633">
                  <c:v>126.6</c:v>
                </c:pt>
                <c:pt idx="634">
                  <c:v>126.8</c:v>
                </c:pt>
                <c:pt idx="635">
                  <c:v>127.0</c:v>
                </c:pt>
                <c:pt idx="636">
                  <c:v>127.2</c:v>
                </c:pt>
                <c:pt idx="637">
                  <c:v>127.4</c:v>
                </c:pt>
                <c:pt idx="638">
                  <c:v>127.6</c:v>
                </c:pt>
                <c:pt idx="639">
                  <c:v>127.8</c:v>
                </c:pt>
                <c:pt idx="640">
                  <c:v>128.0</c:v>
                </c:pt>
                <c:pt idx="641">
                  <c:v>128.2</c:v>
                </c:pt>
                <c:pt idx="642">
                  <c:v>128.4</c:v>
                </c:pt>
                <c:pt idx="643">
                  <c:v>128.6</c:v>
                </c:pt>
                <c:pt idx="644">
                  <c:v>128.8</c:v>
                </c:pt>
                <c:pt idx="645">
                  <c:v>129.0</c:v>
                </c:pt>
                <c:pt idx="646">
                  <c:v>129.2</c:v>
                </c:pt>
                <c:pt idx="647">
                  <c:v>129.4</c:v>
                </c:pt>
                <c:pt idx="648">
                  <c:v>129.6</c:v>
                </c:pt>
                <c:pt idx="649">
                  <c:v>129.8</c:v>
                </c:pt>
                <c:pt idx="650">
                  <c:v>130.0</c:v>
                </c:pt>
                <c:pt idx="651">
                  <c:v>130.2</c:v>
                </c:pt>
                <c:pt idx="652">
                  <c:v>130.4</c:v>
                </c:pt>
                <c:pt idx="653">
                  <c:v>130.6</c:v>
                </c:pt>
                <c:pt idx="654">
                  <c:v>130.8</c:v>
                </c:pt>
                <c:pt idx="655">
                  <c:v>131.0</c:v>
                </c:pt>
                <c:pt idx="656">
                  <c:v>131.2</c:v>
                </c:pt>
                <c:pt idx="657">
                  <c:v>131.4</c:v>
                </c:pt>
                <c:pt idx="658">
                  <c:v>131.6</c:v>
                </c:pt>
                <c:pt idx="659">
                  <c:v>131.8</c:v>
                </c:pt>
                <c:pt idx="660">
                  <c:v>132.0</c:v>
                </c:pt>
                <c:pt idx="661">
                  <c:v>132.2</c:v>
                </c:pt>
                <c:pt idx="662">
                  <c:v>132.4</c:v>
                </c:pt>
                <c:pt idx="663">
                  <c:v>132.6</c:v>
                </c:pt>
                <c:pt idx="664">
                  <c:v>132.8</c:v>
                </c:pt>
                <c:pt idx="665">
                  <c:v>133.0</c:v>
                </c:pt>
                <c:pt idx="666">
                  <c:v>133.2</c:v>
                </c:pt>
                <c:pt idx="667">
                  <c:v>133.4</c:v>
                </c:pt>
                <c:pt idx="668">
                  <c:v>133.6</c:v>
                </c:pt>
                <c:pt idx="669">
                  <c:v>133.8</c:v>
                </c:pt>
                <c:pt idx="670">
                  <c:v>134.0</c:v>
                </c:pt>
                <c:pt idx="671">
                  <c:v>134.2</c:v>
                </c:pt>
                <c:pt idx="672">
                  <c:v>134.4</c:v>
                </c:pt>
                <c:pt idx="673">
                  <c:v>134.6</c:v>
                </c:pt>
                <c:pt idx="674">
                  <c:v>134.8</c:v>
                </c:pt>
                <c:pt idx="675">
                  <c:v>135.0</c:v>
                </c:pt>
                <c:pt idx="676">
                  <c:v>135.2</c:v>
                </c:pt>
                <c:pt idx="677">
                  <c:v>135.4</c:v>
                </c:pt>
                <c:pt idx="678">
                  <c:v>135.6</c:v>
                </c:pt>
                <c:pt idx="679">
                  <c:v>135.8</c:v>
                </c:pt>
                <c:pt idx="680">
                  <c:v>136.0</c:v>
                </c:pt>
                <c:pt idx="681">
                  <c:v>136.2</c:v>
                </c:pt>
                <c:pt idx="682">
                  <c:v>136.4</c:v>
                </c:pt>
                <c:pt idx="683">
                  <c:v>136.6</c:v>
                </c:pt>
                <c:pt idx="684">
                  <c:v>136.8</c:v>
                </c:pt>
                <c:pt idx="685">
                  <c:v>137.0</c:v>
                </c:pt>
                <c:pt idx="686">
                  <c:v>137.2</c:v>
                </c:pt>
                <c:pt idx="687">
                  <c:v>137.4</c:v>
                </c:pt>
                <c:pt idx="688">
                  <c:v>137.6</c:v>
                </c:pt>
                <c:pt idx="689">
                  <c:v>137.8</c:v>
                </c:pt>
                <c:pt idx="690">
                  <c:v>138.0</c:v>
                </c:pt>
                <c:pt idx="691">
                  <c:v>138.2</c:v>
                </c:pt>
                <c:pt idx="692">
                  <c:v>138.4</c:v>
                </c:pt>
                <c:pt idx="693">
                  <c:v>138.6</c:v>
                </c:pt>
                <c:pt idx="694">
                  <c:v>138.8</c:v>
                </c:pt>
                <c:pt idx="695">
                  <c:v>139.0</c:v>
                </c:pt>
                <c:pt idx="696">
                  <c:v>139.2</c:v>
                </c:pt>
                <c:pt idx="697">
                  <c:v>139.4</c:v>
                </c:pt>
                <c:pt idx="698">
                  <c:v>139.6</c:v>
                </c:pt>
                <c:pt idx="699">
                  <c:v>139.8</c:v>
                </c:pt>
                <c:pt idx="700">
                  <c:v>140.0</c:v>
                </c:pt>
                <c:pt idx="701">
                  <c:v>140.2</c:v>
                </c:pt>
                <c:pt idx="702">
                  <c:v>140.4</c:v>
                </c:pt>
                <c:pt idx="703">
                  <c:v>140.6</c:v>
                </c:pt>
                <c:pt idx="704">
                  <c:v>140.8</c:v>
                </c:pt>
                <c:pt idx="705">
                  <c:v>141.0</c:v>
                </c:pt>
                <c:pt idx="706">
                  <c:v>141.2</c:v>
                </c:pt>
                <c:pt idx="707">
                  <c:v>141.4</c:v>
                </c:pt>
                <c:pt idx="708">
                  <c:v>141.6</c:v>
                </c:pt>
                <c:pt idx="709">
                  <c:v>141.8</c:v>
                </c:pt>
                <c:pt idx="710">
                  <c:v>142.0</c:v>
                </c:pt>
                <c:pt idx="711">
                  <c:v>142.2</c:v>
                </c:pt>
                <c:pt idx="712">
                  <c:v>142.4</c:v>
                </c:pt>
                <c:pt idx="713">
                  <c:v>142.6</c:v>
                </c:pt>
                <c:pt idx="714">
                  <c:v>142.8</c:v>
                </c:pt>
                <c:pt idx="715">
                  <c:v>143.0</c:v>
                </c:pt>
                <c:pt idx="716">
                  <c:v>143.2</c:v>
                </c:pt>
                <c:pt idx="717">
                  <c:v>143.4</c:v>
                </c:pt>
                <c:pt idx="718">
                  <c:v>143.6</c:v>
                </c:pt>
                <c:pt idx="719">
                  <c:v>143.8</c:v>
                </c:pt>
                <c:pt idx="720">
                  <c:v>144.0</c:v>
                </c:pt>
                <c:pt idx="721">
                  <c:v>144.2</c:v>
                </c:pt>
                <c:pt idx="722">
                  <c:v>144.4</c:v>
                </c:pt>
                <c:pt idx="723">
                  <c:v>144.6</c:v>
                </c:pt>
                <c:pt idx="724">
                  <c:v>144.8</c:v>
                </c:pt>
                <c:pt idx="725">
                  <c:v>145.0</c:v>
                </c:pt>
                <c:pt idx="726">
                  <c:v>145.2</c:v>
                </c:pt>
                <c:pt idx="727">
                  <c:v>145.4</c:v>
                </c:pt>
                <c:pt idx="728">
                  <c:v>145.6</c:v>
                </c:pt>
                <c:pt idx="729">
                  <c:v>145.8</c:v>
                </c:pt>
                <c:pt idx="730">
                  <c:v>146.0</c:v>
                </c:pt>
                <c:pt idx="731">
                  <c:v>146.2</c:v>
                </c:pt>
                <c:pt idx="732">
                  <c:v>146.4</c:v>
                </c:pt>
                <c:pt idx="733">
                  <c:v>146.6</c:v>
                </c:pt>
                <c:pt idx="734">
                  <c:v>146.8</c:v>
                </c:pt>
                <c:pt idx="735">
                  <c:v>147.0</c:v>
                </c:pt>
                <c:pt idx="736">
                  <c:v>147.2</c:v>
                </c:pt>
                <c:pt idx="737">
                  <c:v>147.4</c:v>
                </c:pt>
                <c:pt idx="738">
                  <c:v>147.6</c:v>
                </c:pt>
                <c:pt idx="739">
                  <c:v>147.8</c:v>
                </c:pt>
                <c:pt idx="740">
                  <c:v>148.0</c:v>
                </c:pt>
                <c:pt idx="741">
                  <c:v>148.2</c:v>
                </c:pt>
                <c:pt idx="742">
                  <c:v>148.4</c:v>
                </c:pt>
                <c:pt idx="743">
                  <c:v>148.6</c:v>
                </c:pt>
                <c:pt idx="744">
                  <c:v>148.8</c:v>
                </c:pt>
                <c:pt idx="745">
                  <c:v>149.0</c:v>
                </c:pt>
                <c:pt idx="746">
                  <c:v>149.2</c:v>
                </c:pt>
                <c:pt idx="747">
                  <c:v>149.4</c:v>
                </c:pt>
                <c:pt idx="748">
                  <c:v>149.6</c:v>
                </c:pt>
                <c:pt idx="749">
                  <c:v>149.8</c:v>
                </c:pt>
                <c:pt idx="750">
                  <c:v>150.0</c:v>
                </c:pt>
                <c:pt idx="751">
                  <c:v>150.2</c:v>
                </c:pt>
                <c:pt idx="752">
                  <c:v>150.4</c:v>
                </c:pt>
                <c:pt idx="753">
                  <c:v>150.6</c:v>
                </c:pt>
                <c:pt idx="754">
                  <c:v>150.8</c:v>
                </c:pt>
                <c:pt idx="755">
                  <c:v>151.0</c:v>
                </c:pt>
                <c:pt idx="756">
                  <c:v>151.2</c:v>
                </c:pt>
                <c:pt idx="757">
                  <c:v>151.4</c:v>
                </c:pt>
                <c:pt idx="758">
                  <c:v>151.6</c:v>
                </c:pt>
                <c:pt idx="759">
                  <c:v>151.8</c:v>
                </c:pt>
                <c:pt idx="760">
                  <c:v>152.0</c:v>
                </c:pt>
                <c:pt idx="761">
                  <c:v>152.2</c:v>
                </c:pt>
                <c:pt idx="762">
                  <c:v>152.4</c:v>
                </c:pt>
                <c:pt idx="763">
                  <c:v>152.6</c:v>
                </c:pt>
                <c:pt idx="764">
                  <c:v>152.8</c:v>
                </c:pt>
                <c:pt idx="765">
                  <c:v>153.0</c:v>
                </c:pt>
                <c:pt idx="766">
                  <c:v>153.2</c:v>
                </c:pt>
                <c:pt idx="767">
                  <c:v>153.4</c:v>
                </c:pt>
                <c:pt idx="768">
                  <c:v>153.6</c:v>
                </c:pt>
                <c:pt idx="769">
                  <c:v>153.8</c:v>
                </c:pt>
                <c:pt idx="770">
                  <c:v>154.0</c:v>
                </c:pt>
                <c:pt idx="771">
                  <c:v>154.2</c:v>
                </c:pt>
                <c:pt idx="772">
                  <c:v>154.4</c:v>
                </c:pt>
                <c:pt idx="773">
                  <c:v>154.6</c:v>
                </c:pt>
                <c:pt idx="774">
                  <c:v>154.8</c:v>
                </c:pt>
                <c:pt idx="775">
                  <c:v>155.0</c:v>
                </c:pt>
                <c:pt idx="776">
                  <c:v>155.2</c:v>
                </c:pt>
                <c:pt idx="777">
                  <c:v>155.4</c:v>
                </c:pt>
                <c:pt idx="778">
                  <c:v>155.6</c:v>
                </c:pt>
                <c:pt idx="779">
                  <c:v>155.8</c:v>
                </c:pt>
                <c:pt idx="780">
                  <c:v>156.0</c:v>
                </c:pt>
                <c:pt idx="781">
                  <c:v>156.2</c:v>
                </c:pt>
                <c:pt idx="782">
                  <c:v>156.4</c:v>
                </c:pt>
                <c:pt idx="783">
                  <c:v>156.6</c:v>
                </c:pt>
                <c:pt idx="784">
                  <c:v>156.8</c:v>
                </c:pt>
                <c:pt idx="785">
                  <c:v>157.0</c:v>
                </c:pt>
                <c:pt idx="786">
                  <c:v>157.2</c:v>
                </c:pt>
                <c:pt idx="787">
                  <c:v>157.4</c:v>
                </c:pt>
                <c:pt idx="788">
                  <c:v>157.6</c:v>
                </c:pt>
                <c:pt idx="789">
                  <c:v>157.8</c:v>
                </c:pt>
                <c:pt idx="790">
                  <c:v>158.0</c:v>
                </c:pt>
                <c:pt idx="791">
                  <c:v>158.2</c:v>
                </c:pt>
                <c:pt idx="792">
                  <c:v>158.4</c:v>
                </c:pt>
                <c:pt idx="793">
                  <c:v>158.6</c:v>
                </c:pt>
                <c:pt idx="794">
                  <c:v>158.8</c:v>
                </c:pt>
                <c:pt idx="795">
                  <c:v>159.0</c:v>
                </c:pt>
                <c:pt idx="796">
                  <c:v>159.2</c:v>
                </c:pt>
                <c:pt idx="797">
                  <c:v>159.4</c:v>
                </c:pt>
                <c:pt idx="798">
                  <c:v>159.6</c:v>
                </c:pt>
                <c:pt idx="799">
                  <c:v>159.8</c:v>
                </c:pt>
                <c:pt idx="800">
                  <c:v>160.0</c:v>
                </c:pt>
                <c:pt idx="801">
                  <c:v>160.2</c:v>
                </c:pt>
                <c:pt idx="802">
                  <c:v>160.4</c:v>
                </c:pt>
                <c:pt idx="803">
                  <c:v>160.6</c:v>
                </c:pt>
                <c:pt idx="804">
                  <c:v>160.8</c:v>
                </c:pt>
                <c:pt idx="805">
                  <c:v>161.0</c:v>
                </c:pt>
                <c:pt idx="806">
                  <c:v>161.2</c:v>
                </c:pt>
                <c:pt idx="807">
                  <c:v>161.4</c:v>
                </c:pt>
                <c:pt idx="808">
                  <c:v>161.6</c:v>
                </c:pt>
                <c:pt idx="809">
                  <c:v>161.8</c:v>
                </c:pt>
                <c:pt idx="810">
                  <c:v>162.0</c:v>
                </c:pt>
                <c:pt idx="811">
                  <c:v>162.2</c:v>
                </c:pt>
                <c:pt idx="812">
                  <c:v>162.4</c:v>
                </c:pt>
                <c:pt idx="813">
                  <c:v>162.6</c:v>
                </c:pt>
                <c:pt idx="814">
                  <c:v>162.8</c:v>
                </c:pt>
                <c:pt idx="815">
                  <c:v>163.0</c:v>
                </c:pt>
                <c:pt idx="816">
                  <c:v>163.2</c:v>
                </c:pt>
                <c:pt idx="817">
                  <c:v>163.4</c:v>
                </c:pt>
                <c:pt idx="818">
                  <c:v>163.6</c:v>
                </c:pt>
                <c:pt idx="819">
                  <c:v>163.8</c:v>
                </c:pt>
                <c:pt idx="820">
                  <c:v>164.0</c:v>
                </c:pt>
                <c:pt idx="821">
                  <c:v>164.2</c:v>
                </c:pt>
                <c:pt idx="822">
                  <c:v>164.4</c:v>
                </c:pt>
                <c:pt idx="823">
                  <c:v>164.6</c:v>
                </c:pt>
                <c:pt idx="824">
                  <c:v>164.8</c:v>
                </c:pt>
                <c:pt idx="825">
                  <c:v>165.0</c:v>
                </c:pt>
                <c:pt idx="826">
                  <c:v>165.2</c:v>
                </c:pt>
                <c:pt idx="827">
                  <c:v>165.4</c:v>
                </c:pt>
                <c:pt idx="828">
                  <c:v>165.6</c:v>
                </c:pt>
                <c:pt idx="829">
                  <c:v>165.8</c:v>
                </c:pt>
                <c:pt idx="830">
                  <c:v>166.0</c:v>
                </c:pt>
                <c:pt idx="831">
                  <c:v>166.2</c:v>
                </c:pt>
                <c:pt idx="832">
                  <c:v>166.4</c:v>
                </c:pt>
                <c:pt idx="833">
                  <c:v>166.6</c:v>
                </c:pt>
                <c:pt idx="834">
                  <c:v>166.8</c:v>
                </c:pt>
                <c:pt idx="835">
                  <c:v>167.0</c:v>
                </c:pt>
                <c:pt idx="836">
                  <c:v>167.2</c:v>
                </c:pt>
                <c:pt idx="837">
                  <c:v>167.4</c:v>
                </c:pt>
                <c:pt idx="838">
                  <c:v>167.6</c:v>
                </c:pt>
                <c:pt idx="839">
                  <c:v>167.8</c:v>
                </c:pt>
                <c:pt idx="840">
                  <c:v>168.0</c:v>
                </c:pt>
                <c:pt idx="841">
                  <c:v>168.2</c:v>
                </c:pt>
                <c:pt idx="842">
                  <c:v>168.4</c:v>
                </c:pt>
                <c:pt idx="843">
                  <c:v>168.6</c:v>
                </c:pt>
                <c:pt idx="844">
                  <c:v>168.8</c:v>
                </c:pt>
                <c:pt idx="845">
                  <c:v>169.0</c:v>
                </c:pt>
                <c:pt idx="846">
                  <c:v>169.2</c:v>
                </c:pt>
                <c:pt idx="847">
                  <c:v>169.4</c:v>
                </c:pt>
                <c:pt idx="848">
                  <c:v>169.6</c:v>
                </c:pt>
                <c:pt idx="849">
                  <c:v>169.8</c:v>
                </c:pt>
                <c:pt idx="850">
                  <c:v>170.0</c:v>
                </c:pt>
                <c:pt idx="851">
                  <c:v>170.2</c:v>
                </c:pt>
                <c:pt idx="852">
                  <c:v>170.4</c:v>
                </c:pt>
                <c:pt idx="853">
                  <c:v>170.6</c:v>
                </c:pt>
                <c:pt idx="854">
                  <c:v>170.8</c:v>
                </c:pt>
                <c:pt idx="855">
                  <c:v>171.0</c:v>
                </c:pt>
                <c:pt idx="856">
                  <c:v>171.2</c:v>
                </c:pt>
                <c:pt idx="857">
                  <c:v>171.4</c:v>
                </c:pt>
                <c:pt idx="858">
                  <c:v>171.6</c:v>
                </c:pt>
                <c:pt idx="859">
                  <c:v>171.8</c:v>
                </c:pt>
                <c:pt idx="860">
                  <c:v>172.0</c:v>
                </c:pt>
                <c:pt idx="861">
                  <c:v>172.2</c:v>
                </c:pt>
                <c:pt idx="862">
                  <c:v>172.4</c:v>
                </c:pt>
                <c:pt idx="863">
                  <c:v>172.6</c:v>
                </c:pt>
                <c:pt idx="864">
                  <c:v>172.8</c:v>
                </c:pt>
                <c:pt idx="865">
                  <c:v>173.0</c:v>
                </c:pt>
                <c:pt idx="866">
                  <c:v>173.2</c:v>
                </c:pt>
                <c:pt idx="867">
                  <c:v>173.4</c:v>
                </c:pt>
                <c:pt idx="868">
                  <c:v>173.6</c:v>
                </c:pt>
                <c:pt idx="869">
                  <c:v>173.8</c:v>
                </c:pt>
                <c:pt idx="870">
                  <c:v>174.0</c:v>
                </c:pt>
                <c:pt idx="871">
                  <c:v>174.2</c:v>
                </c:pt>
                <c:pt idx="872">
                  <c:v>174.4</c:v>
                </c:pt>
                <c:pt idx="873">
                  <c:v>174.6</c:v>
                </c:pt>
                <c:pt idx="874">
                  <c:v>174.8</c:v>
                </c:pt>
                <c:pt idx="875">
                  <c:v>175.0</c:v>
                </c:pt>
                <c:pt idx="876">
                  <c:v>175.2</c:v>
                </c:pt>
                <c:pt idx="877">
                  <c:v>175.4</c:v>
                </c:pt>
                <c:pt idx="878">
                  <c:v>175.6</c:v>
                </c:pt>
                <c:pt idx="879">
                  <c:v>175.8</c:v>
                </c:pt>
                <c:pt idx="880">
                  <c:v>176.0</c:v>
                </c:pt>
                <c:pt idx="881">
                  <c:v>176.2</c:v>
                </c:pt>
                <c:pt idx="882">
                  <c:v>176.4</c:v>
                </c:pt>
                <c:pt idx="883">
                  <c:v>176.6</c:v>
                </c:pt>
                <c:pt idx="884">
                  <c:v>176.8</c:v>
                </c:pt>
                <c:pt idx="885">
                  <c:v>177.0</c:v>
                </c:pt>
                <c:pt idx="886">
                  <c:v>177.2</c:v>
                </c:pt>
                <c:pt idx="887">
                  <c:v>177.4</c:v>
                </c:pt>
                <c:pt idx="888">
                  <c:v>177.6</c:v>
                </c:pt>
                <c:pt idx="889">
                  <c:v>177.8</c:v>
                </c:pt>
                <c:pt idx="890">
                  <c:v>178.0</c:v>
                </c:pt>
                <c:pt idx="891">
                  <c:v>178.2</c:v>
                </c:pt>
                <c:pt idx="892">
                  <c:v>178.4</c:v>
                </c:pt>
                <c:pt idx="893">
                  <c:v>178.6</c:v>
                </c:pt>
                <c:pt idx="894">
                  <c:v>178.8</c:v>
                </c:pt>
                <c:pt idx="895">
                  <c:v>179.0</c:v>
                </c:pt>
                <c:pt idx="896">
                  <c:v>179.2</c:v>
                </c:pt>
                <c:pt idx="897">
                  <c:v>179.4</c:v>
                </c:pt>
                <c:pt idx="898">
                  <c:v>179.6</c:v>
                </c:pt>
                <c:pt idx="899">
                  <c:v>179.8</c:v>
                </c:pt>
                <c:pt idx="900">
                  <c:v>180.0</c:v>
                </c:pt>
                <c:pt idx="901">
                  <c:v>180.2</c:v>
                </c:pt>
                <c:pt idx="902">
                  <c:v>180.4</c:v>
                </c:pt>
                <c:pt idx="903">
                  <c:v>180.6</c:v>
                </c:pt>
                <c:pt idx="904">
                  <c:v>180.8</c:v>
                </c:pt>
                <c:pt idx="905">
                  <c:v>181.0</c:v>
                </c:pt>
                <c:pt idx="906">
                  <c:v>181.2</c:v>
                </c:pt>
                <c:pt idx="907">
                  <c:v>181.4</c:v>
                </c:pt>
                <c:pt idx="908">
                  <c:v>181.6</c:v>
                </c:pt>
                <c:pt idx="909">
                  <c:v>181.8</c:v>
                </c:pt>
                <c:pt idx="910">
                  <c:v>182.0</c:v>
                </c:pt>
                <c:pt idx="911">
                  <c:v>182.2</c:v>
                </c:pt>
                <c:pt idx="912">
                  <c:v>182.4</c:v>
                </c:pt>
                <c:pt idx="913">
                  <c:v>182.6</c:v>
                </c:pt>
                <c:pt idx="914">
                  <c:v>182.8</c:v>
                </c:pt>
                <c:pt idx="915">
                  <c:v>183.0</c:v>
                </c:pt>
                <c:pt idx="916">
                  <c:v>183.2</c:v>
                </c:pt>
                <c:pt idx="917">
                  <c:v>183.4</c:v>
                </c:pt>
                <c:pt idx="918">
                  <c:v>183.6</c:v>
                </c:pt>
                <c:pt idx="919">
                  <c:v>183.8</c:v>
                </c:pt>
                <c:pt idx="920">
                  <c:v>184.0</c:v>
                </c:pt>
                <c:pt idx="921">
                  <c:v>184.2</c:v>
                </c:pt>
                <c:pt idx="922">
                  <c:v>184.4</c:v>
                </c:pt>
                <c:pt idx="923">
                  <c:v>184.6</c:v>
                </c:pt>
                <c:pt idx="924">
                  <c:v>184.8</c:v>
                </c:pt>
                <c:pt idx="925">
                  <c:v>185.0</c:v>
                </c:pt>
                <c:pt idx="926">
                  <c:v>185.2</c:v>
                </c:pt>
                <c:pt idx="927">
                  <c:v>185.4</c:v>
                </c:pt>
                <c:pt idx="928">
                  <c:v>185.6</c:v>
                </c:pt>
                <c:pt idx="929">
                  <c:v>185.8</c:v>
                </c:pt>
                <c:pt idx="930">
                  <c:v>186.0</c:v>
                </c:pt>
                <c:pt idx="931">
                  <c:v>186.2</c:v>
                </c:pt>
                <c:pt idx="932">
                  <c:v>186.4</c:v>
                </c:pt>
                <c:pt idx="933">
                  <c:v>186.6</c:v>
                </c:pt>
                <c:pt idx="934">
                  <c:v>186.8</c:v>
                </c:pt>
                <c:pt idx="935">
                  <c:v>187.0</c:v>
                </c:pt>
                <c:pt idx="936">
                  <c:v>187.2</c:v>
                </c:pt>
                <c:pt idx="937">
                  <c:v>187.4</c:v>
                </c:pt>
                <c:pt idx="938">
                  <c:v>187.6</c:v>
                </c:pt>
                <c:pt idx="939">
                  <c:v>187.8</c:v>
                </c:pt>
                <c:pt idx="940">
                  <c:v>188.0</c:v>
                </c:pt>
                <c:pt idx="941">
                  <c:v>188.2</c:v>
                </c:pt>
                <c:pt idx="942">
                  <c:v>188.4</c:v>
                </c:pt>
                <c:pt idx="943">
                  <c:v>188.6</c:v>
                </c:pt>
                <c:pt idx="944">
                  <c:v>188.8</c:v>
                </c:pt>
                <c:pt idx="945">
                  <c:v>189.0</c:v>
                </c:pt>
                <c:pt idx="946">
                  <c:v>189.2</c:v>
                </c:pt>
                <c:pt idx="947">
                  <c:v>189.4</c:v>
                </c:pt>
                <c:pt idx="948">
                  <c:v>189.6</c:v>
                </c:pt>
                <c:pt idx="949">
                  <c:v>189.8</c:v>
                </c:pt>
                <c:pt idx="950">
                  <c:v>190.0</c:v>
                </c:pt>
                <c:pt idx="951">
                  <c:v>190.2</c:v>
                </c:pt>
                <c:pt idx="952">
                  <c:v>190.4</c:v>
                </c:pt>
                <c:pt idx="953">
                  <c:v>190.6</c:v>
                </c:pt>
                <c:pt idx="954">
                  <c:v>190.8</c:v>
                </c:pt>
                <c:pt idx="955">
                  <c:v>191.0</c:v>
                </c:pt>
                <c:pt idx="956">
                  <c:v>191.2</c:v>
                </c:pt>
                <c:pt idx="957">
                  <c:v>191.4</c:v>
                </c:pt>
                <c:pt idx="958">
                  <c:v>191.6</c:v>
                </c:pt>
                <c:pt idx="959">
                  <c:v>191.8</c:v>
                </c:pt>
                <c:pt idx="960">
                  <c:v>192.0</c:v>
                </c:pt>
                <c:pt idx="961">
                  <c:v>192.2</c:v>
                </c:pt>
                <c:pt idx="962">
                  <c:v>192.4</c:v>
                </c:pt>
                <c:pt idx="963">
                  <c:v>192.6</c:v>
                </c:pt>
                <c:pt idx="964">
                  <c:v>192.8</c:v>
                </c:pt>
                <c:pt idx="965">
                  <c:v>193.0</c:v>
                </c:pt>
                <c:pt idx="966">
                  <c:v>193.2</c:v>
                </c:pt>
                <c:pt idx="967">
                  <c:v>193.4</c:v>
                </c:pt>
                <c:pt idx="968">
                  <c:v>193.6</c:v>
                </c:pt>
                <c:pt idx="969">
                  <c:v>193.8</c:v>
                </c:pt>
                <c:pt idx="970">
                  <c:v>194.0</c:v>
                </c:pt>
                <c:pt idx="971">
                  <c:v>194.2</c:v>
                </c:pt>
                <c:pt idx="972">
                  <c:v>194.4</c:v>
                </c:pt>
                <c:pt idx="973">
                  <c:v>194.6</c:v>
                </c:pt>
                <c:pt idx="974">
                  <c:v>194.8</c:v>
                </c:pt>
                <c:pt idx="975">
                  <c:v>195.0</c:v>
                </c:pt>
                <c:pt idx="976">
                  <c:v>195.2</c:v>
                </c:pt>
                <c:pt idx="977">
                  <c:v>195.4</c:v>
                </c:pt>
                <c:pt idx="978">
                  <c:v>195.6</c:v>
                </c:pt>
                <c:pt idx="979">
                  <c:v>195.8</c:v>
                </c:pt>
                <c:pt idx="980">
                  <c:v>196.0</c:v>
                </c:pt>
                <c:pt idx="981">
                  <c:v>196.2</c:v>
                </c:pt>
                <c:pt idx="982">
                  <c:v>196.4</c:v>
                </c:pt>
                <c:pt idx="983">
                  <c:v>196.6</c:v>
                </c:pt>
                <c:pt idx="984">
                  <c:v>196.8</c:v>
                </c:pt>
                <c:pt idx="985">
                  <c:v>197.0</c:v>
                </c:pt>
                <c:pt idx="986">
                  <c:v>197.2</c:v>
                </c:pt>
                <c:pt idx="987">
                  <c:v>197.4</c:v>
                </c:pt>
                <c:pt idx="988">
                  <c:v>197.6</c:v>
                </c:pt>
                <c:pt idx="989">
                  <c:v>197.8</c:v>
                </c:pt>
                <c:pt idx="990">
                  <c:v>198.0</c:v>
                </c:pt>
                <c:pt idx="991">
                  <c:v>198.2</c:v>
                </c:pt>
                <c:pt idx="992">
                  <c:v>198.4</c:v>
                </c:pt>
                <c:pt idx="993">
                  <c:v>198.6</c:v>
                </c:pt>
                <c:pt idx="994">
                  <c:v>198.8</c:v>
                </c:pt>
                <c:pt idx="995">
                  <c:v>199.0</c:v>
                </c:pt>
                <c:pt idx="996">
                  <c:v>199.2</c:v>
                </c:pt>
                <c:pt idx="997">
                  <c:v>199.4</c:v>
                </c:pt>
                <c:pt idx="998">
                  <c:v>199.6</c:v>
                </c:pt>
                <c:pt idx="999">
                  <c:v>199.8</c:v>
                </c:pt>
                <c:pt idx="1000">
                  <c:v>200.0</c:v>
                </c:pt>
                <c:pt idx="1001">
                  <c:v>200.2</c:v>
                </c:pt>
                <c:pt idx="1002">
                  <c:v>200.4</c:v>
                </c:pt>
                <c:pt idx="1003">
                  <c:v>200.6</c:v>
                </c:pt>
                <c:pt idx="1004">
                  <c:v>200.8</c:v>
                </c:pt>
                <c:pt idx="1005">
                  <c:v>201.0</c:v>
                </c:pt>
                <c:pt idx="1006">
                  <c:v>201.2</c:v>
                </c:pt>
                <c:pt idx="1007">
                  <c:v>201.4</c:v>
                </c:pt>
                <c:pt idx="1008">
                  <c:v>201.6</c:v>
                </c:pt>
                <c:pt idx="1009">
                  <c:v>201.8</c:v>
                </c:pt>
                <c:pt idx="1010">
                  <c:v>202.0</c:v>
                </c:pt>
                <c:pt idx="1011">
                  <c:v>202.2</c:v>
                </c:pt>
                <c:pt idx="1012">
                  <c:v>202.4</c:v>
                </c:pt>
                <c:pt idx="1013">
                  <c:v>202.6</c:v>
                </c:pt>
                <c:pt idx="1014">
                  <c:v>202.8</c:v>
                </c:pt>
                <c:pt idx="1015">
                  <c:v>203.0</c:v>
                </c:pt>
                <c:pt idx="1016">
                  <c:v>203.2</c:v>
                </c:pt>
                <c:pt idx="1017">
                  <c:v>203.4</c:v>
                </c:pt>
                <c:pt idx="1018">
                  <c:v>203.6</c:v>
                </c:pt>
                <c:pt idx="1019">
                  <c:v>203.8</c:v>
                </c:pt>
                <c:pt idx="1020">
                  <c:v>204.0</c:v>
                </c:pt>
                <c:pt idx="1021">
                  <c:v>204.2</c:v>
                </c:pt>
                <c:pt idx="1022">
                  <c:v>204.4</c:v>
                </c:pt>
                <c:pt idx="1023">
                  <c:v>204.6</c:v>
                </c:pt>
                <c:pt idx="1024">
                  <c:v>204.8</c:v>
                </c:pt>
                <c:pt idx="1025">
                  <c:v>205.0</c:v>
                </c:pt>
                <c:pt idx="1026">
                  <c:v>205.2</c:v>
                </c:pt>
                <c:pt idx="1027">
                  <c:v>205.4</c:v>
                </c:pt>
                <c:pt idx="1028">
                  <c:v>205.6</c:v>
                </c:pt>
                <c:pt idx="1029">
                  <c:v>205.8</c:v>
                </c:pt>
                <c:pt idx="1030">
                  <c:v>206.0</c:v>
                </c:pt>
                <c:pt idx="1031">
                  <c:v>206.2</c:v>
                </c:pt>
                <c:pt idx="1032">
                  <c:v>206.4</c:v>
                </c:pt>
                <c:pt idx="1033">
                  <c:v>206.6</c:v>
                </c:pt>
                <c:pt idx="1034">
                  <c:v>206.8</c:v>
                </c:pt>
                <c:pt idx="1035">
                  <c:v>207.0</c:v>
                </c:pt>
                <c:pt idx="1036">
                  <c:v>207.2</c:v>
                </c:pt>
                <c:pt idx="1037">
                  <c:v>207.4</c:v>
                </c:pt>
                <c:pt idx="1038">
                  <c:v>207.6</c:v>
                </c:pt>
                <c:pt idx="1039">
                  <c:v>207.8</c:v>
                </c:pt>
                <c:pt idx="1040">
                  <c:v>208.0</c:v>
                </c:pt>
                <c:pt idx="1041">
                  <c:v>208.2</c:v>
                </c:pt>
                <c:pt idx="1042">
                  <c:v>208.4</c:v>
                </c:pt>
                <c:pt idx="1043">
                  <c:v>208.6</c:v>
                </c:pt>
                <c:pt idx="1044">
                  <c:v>208.8</c:v>
                </c:pt>
                <c:pt idx="1045">
                  <c:v>209.0</c:v>
                </c:pt>
                <c:pt idx="1046">
                  <c:v>209.2</c:v>
                </c:pt>
                <c:pt idx="1047">
                  <c:v>209.4</c:v>
                </c:pt>
                <c:pt idx="1048">
                  <c:v>209.6</c:v>
                </c:pt>
                <c:pt idx="1049">
                  <c:v>209.8</c:v>
                </c:pt>
                <c:pt idx="1050">
                  <c:v>210.0</c:v>
                </c:pt>
                <c:pt idx="1051">
                  <c:v>210.2</c:v>
                </c:pt>
                <c:pt idx="1052">
                  <c:v>210.4</c:v>
                </c:pt>
                <c:pt idx="1053">
                  <c:v>210.6</c:v>
                </c:pt>
                <c:pt idx="1054">
                  <c:v>210.8</c:v>
                </c:pt>
                <c:pt idx="1055">
                  <c:v>211.0</c:v>
                </c:pt>
                <c:pt idx="1056">
                  <c:v>211.2</c:v>
                </c:pt>
                <c:pt idx="1057">
                  <c:v>211.4</c:v>
                </c:pt>
                <c:pt idx="1058">
                  <c:v>211.6</c:v>
                </c:pt>
                <c:pt idx="1059">
                  <c:v>211.8</c:v>
                </c:pt>
                <c:pt idx="1060">
                  <c:v>212.0</c:v>
                </c:pt>
                <c:pt idx="1061">
                  <c:v>212.2</c:v>
                </c:pt>
                <c:pt idx="1062">
                  <c:v>212.4</c:v>
                </c:pt>
                <c:pt idx="1063">
                  <c:v>212.6</c:v>
                </c:pt>
                <c:pt idx="1064">
                  <c:v>212.8</c:v>
                </c:pt>
                <c:pt idx="1065">
                  <c:v>213.0</c:v>
                </c:pt>
                <c:pt idx="1066">
                  <c:v>213.2</c:v>
                </c:pt>
                <c:pt idx="1067">
                  <c:v>213.4</c:v>
                </c:pt>
                <c:pt idx="1068">
                  <c:v>213.6</c:v>
                </c:pt>
                <c:pt idx="1069">
                  <c:v>213.8</c:v>
                </c:pt>
                <c:pt idx="1070">
                  <c:v>214.0</c:v>
                </c:pt>
                <c:pt idx="1071">
                  <c:v>214.2</c:v>
                </c:pt>
                <c:pt idx="1072">
                  <c:v>214.4</c:v>
                </c:pt>
                <c:pt idx="1073">
                  <c:v>214.6</c:v>
                </c:pt>
                <c:pt idx="1074">
                  <c:v>214.8</c:v>
                </c:pt>
                <c:pt idx="1075">
                  <c:v>215.0</c:v>
                </c:pt>
                <c:pt idx="1076">
                  <c:v>215.2</c:v>
                </c:pt>
                <c:pt idx="1077">
                  <c:v>215.4</c:v>
                </c:pt>
                <c:pt idx="1078">
                  <c:v>215.6</c:v>
                </c:pt>
              </c:numCache>
            </c:numRef>
          </c:xVal>
          <c:yVal>
            <c:numRef>
              <c:f>PerfPlots!$C$4:$C$1082</c:f>
              <c:numCache>
                <c:formatCode>General</c:formatCode>
                <c:ptCount val="1079"/>
                <c:pt idx="0">
                  <c:v>81.0</c:v>
                </c:pt>
                <c:pt idx="1">
                  <c:v>81.0</c:v>
                </c:pt>
                <c:pt idx="2">
                  <c:v>81.0</c:v>
                </c:pt>
                <c:pt idx="3">
                  <c:v>81.0</c:v>
                </c:pt>
                <c:pt idx="4">
                  <c:v>81.0</c:v>
                </c:pt>
                <c:pt idx="5">
                  <c:v>81.0</c:v>
                </c:pt>
                <c:pt idx="6">
                  <c:v>81.0</c:v>
                </c:pt>
                <c:pt idx="7">
                  <c:v>81.0</c:v>
                </c:pt>
                <c:pt idx="8">
                  <c:v>81.0</c:v>
                </c:pt>
                <c:pt idx="9">
                  <c:v>81.0</c:v>
                </c:pt>
                <c:pt idx="10">
                  <c:v>81.0</c:v>
                </c:pt>
                <c:pt idx="11">
                  <c:v>81.0</c:v>
                </c:pt>
                <c:pt idx="12">
                  <c:v>81.0</c:v>
                </c:pt>
                <c:pt idx="13">
                  <c:v>81.0</c:v>
                </c:pt>
                <c:pt idx="14">
                  <c:v>80.0</c:v>
                </c:pt>
                <c:pt idx="15">
                  <c:v>80.0</c:v>
                </c:pt>
                <c:pt idx="16">
                  <c:v>80.0</c:v>
                </c:pt>
                <c:pt idx="17">
                  <c:v>81.0</c:v>
                </c:pt>
                <c:pt idx="18">
                  <c:v>81.0</c:v>
                </c:pt>
                <c:pt idx="19">
                  <c:v>80.0</c:v>
                </c:pt>
                <c:pt idx="20">
                  <c:v>80.0</c:v>
                </c:pt>
                <c:pt idx="21">
                  <c:v>81.0</c:v>
                </c:pt>
                <c:pt idx="22">
                  <c:v>81.0</c:v>
                </c:pt>
                <c:pt idx="23">
                  <c:v>81.0</c:v>
                </c:pt>
                <c:pt idx="24">
                  <c:v>81.0</c:v>
                </c:pt>
                <c:pt idx="25">
                  <c:v>81.0</c:v>
                </c:pt>
                <c:pt idx="26">
                  <c:v>81.0</c:v>
                </c:pt>
                <c:pt idx="27">
                  <c:v>81.0</c:v>
                </c:pt>
                <c:pt idx="28">
                  <c:v>81.0</c:v>
                </c:pt>
                <c:pt idx="29">
                  <c:v>81.0</c:v>
                </c:pt>
                <c:pt idx="30">
                  <c:v>81.0</c:v>
                </c:pt>
                <c:pt idx="31">
                  <c:v>81.0</c:v>
                </c:pt>
                <c:pt idx="32">
                  <c:v>81.0</c:v>
                </c:pt>
                <c:pt idx="33">
                  <c:v>81.0</c:v>
                </c:pt>
                <c:pt idx="34">
                  <c:v>81.0</c:v>
                </c:pt>
                <c:pt idx="35">
                  <c:v>81.0</c:v>
                </c:pt>
                <c:pt idx="36">
                  <c:v>81.0</c:v>
                </c:pt>
                <c:pt idx="37">
                  <c:v>81.0</c:v>
                </c:pt>
                <c:pt idx="38">
                  <c:v>81.0</c:v>
                </c:pt>
                <c:pt idx="39">
                  <c:v>81.0</c:v>
                </c:pt>
                <c:pt idx="40">
                  <c:v>81.0</c:v>
                </c:pt>
                <c:pt idx="41">
                  <c:v>81.0</c:v>
                </c:pt>
                <c:pt idx="42">
                  <c:v>81.0</c:v>
                </c:pt>
                <c:pt idx="43">
                  <c:v>81.0</c:v>
                </c:pt>
                <c:pt idx="44">
                  <c:v>81.0</c:v>
                </c:pt>
                <c:pt idx="45">
                  <c:v>81.0</c:v>
                </c:pt>
                <c:pt idx="46">
                  <c:v>81.0</c:v>
                </c:pt>
                <c:pt idx="47">
                  <c:v>81.0</c:v>
                </c:pt>
                <c:pt idx="48">
                  <c:v>81.0</c:v>
                </c:pt>
                <c:pt idx="49">
                  <c:v>81.0</c:v>
                </c:pt>
                <c:pt idx="50">
                  <c:v>81.0</c:v>
                </c:pt>
                <c:pt idx="51">
                  <c:v>81.0</c:v>
                </c:pt>
                <c:pt idx="52">
                  <c:v>81.0</c:v>
                </c:pt>
                <c:pt idx="53">
                  <c:v>81.0</c:v>
                </c:pt>
                <c:pt idx="54">
                  <c:v>81.0</c:v>
                </c:pt>
                <c:pt idx="55">
                  <c:v>81.0</c:v>
                </c:pt>
                <c:pt idx="56">
                  <c:v>81.0</c:v>
                </c:pt>
                <c:pt idx="57">
                  <c:v>81.0</c:v>
                </c:pt>
                <c:pt idx="58">
                  <c:v>81.0</c:v>
                </c:pt>
                <c:pt idx="59">
                  <c:v>81.0</c:v>
                </c:pt>
                <c:pt idx="60">
                  <c:v>81.0</c:v>
                </c:pt>
                <c:pt idx="61">
                  <c:v>81.0</c:v>
                </c:pt>
                <c:pt idx="62">
                  <c:v>81.0</c:v>
                </c:pt>
                <c:pt idx="63">
                  <c:v>80.0</c:v>
                </c:pt>
                <c:pt idx="64">
                  <c:v>81.0</c:v>
                </c:pt>
                <c:pt idx="65">
                  <c:v>81.0</c:v>
                </c:pt>
                <c:pt idx="66">
                  <c:v>81.0</c:v>
                </c:pt>
                <c:pt idx="67">
                  <c:v>81.0</c:v>
                </c:pt>
                <c:pt idx="68">
                  <c:v>81.0</c:v>
                </c:pt>
                <c:pt idx="69">
                  <c:v>81.0</c:v>
                </c:pt>
                <c:pt idx="70">
                  <c:v>81.0</c:v>
                </c:pt>
                <c:pt idx="71">
                  <c:v>81.0</c:v>
                </c:pt>
                <c:pt idx="72">
                  <c:v>81.0</c:v>
                </c:pt>
                <c:pt idx="73">
                  <c:v>81.0</c:v>
                </c:pt>
                <c:pt idx="74">
                  <c:v>81.0</c:v>
                </c:pt>
                <c:pt idx="75">
                  <c:v>81.0</c:v>
                </c:pt>
                <c:pt idx="76">
                  <c:v>81.0</c:v>
                </c:pt>
                <c:pt idx="77">
                  <c:v>81.0</c:v>
                </c:pt>
                <c:pt idx="78">
                  <c:v>81.0</c:v>
                </c:pt>
                <c:pt idx="79">
                  <c:v>81.0</c:v>
                </c:pt>
                <c:pt idx="80">
                  <c:v>81.0</c:v>
                </c:pt>
                <c:pt idx="81">
                  <c:v>81.0</c:v>
                </c:pt>
                <c:pt idx="82">
                  <c:v>81.0</c:v>
                </c:pt>
                <c:pt idx="83">
                  <c:v>81.0</c:v>
                </c:pt>
                <c:pt idx="84">
                  <c:v>81.0</c:v>
                </c:pt>
                <c:pt idx="85">
                  <c:v>81.0</c:v>
                </c:pt>
                <c:pt idx="86">
                  <c:v>81.0</c:v>
                </c:pt>
                <c:pt idx="87">
                  <c:v>81.0</c:v>
                </c:pt>
                <c:pt idx="88">
                  <c:v>81.0</c:v>
                </c:pt>
                <c:pt idx="89">
                  <c:v>81.0</c:v>
                </c:pt>
                <c:pt idx="90">
                  <c:v>80.0</c:v>
                </c:pt>
                <c:pt idx="91">
                  <c:v>80.0</c:v>
                </c:pt>
                <c:pt idx="92">
                  <c:v>81.0</c:v>
                </c:pt>
                <c:pt idx="93">
                  <c:v>81.0</c:v>
                </c:pt>
                <c:pt idx="94">
                  <c:v>81.0</c:v>
                </c:pt>
                <c:pt idx="95">
                  <c:v>81.0</c:v>
                </c:pt>
                <c:pt idx="96">
                  <c:v>81.0</c:v>
                </c:pt>
                <c:pt idx="97">
                  <c:v>80.0</c:v>
                </c:pt>
                <c:pt idx="98">
                  <c:v>80.0</c:v>
                </c:pt>
                <c:pt idx="99">
                  <c:v>80.0</c:v>
                </c:pt>
                <c:pt idx="100">
                  <c:v>81.0</c:v>
                </c:pt>
                <c:pt idx="101">
                  <c:v>80.0</c:v>
                </c:pt>
                <c:pt idx="102">
                  <c:v>80.0</c:v>
                </c:pt>
                <c:pt idx="103">
                  <c:v>80.0</c:v>
                </c:pt>
                <c:pt idx="104">
                  <c:v>80.0</c:v>
                </c:pt>
                <c:pt idx="105">
                  <c:v>81.0</c:v>
                </c:pt>
                <c:pt idx="106">
                  <c:v>81.0</c:v>
                </c:pt>
                <c:pt idx="107">
                  <c:v>81.0</c:v>
                </c:pt>
                <c:pt idx="108">
                  <c:v>80.0</c:v>
                </c:pt>
                <c:pt idx="109">
                  <c:v>81.0</c:v>
                </c:pt>
                <c:pt idx="110">
                  <c:v>81.0</c:v>
                </c:pt>
                <c:pt idx="111">
                  <c:v>81.0</c:v>
                </c:pt>
                <c:pt idx="112">
                  <c:v>81.0</c:v>
                </c:pt>
                <c:pt idx="113">
                  <c:v>80.0</c:v>
                </c:pt>
                <c:pt idx="114">
                  <c:v>80.0</c:v>
                </c:pt>
                <c:pt idx="115">
                  <c:v>81.0</c:v>
                </c:pt>
                <c:pt idx="116">
                  <c:v>81.0</c:v>
                </c:pt>
                <c:pt idx="117">
                  <c:v>80.0</c:v>
                </c:pt>
                <c:pt idx="118">
                  <c:v>80.0</c:v>
                </c:pt>
                <c:pt idx="119">
                  <c:v>80.0</c:v>
                </c:pt>
                <c:pt idx="120">
                  <c:v>80.0</c:v>
                </c:pt>
                <c:pt idx="121">
                  <c:v>80.0</c:v>
                </c:pt>
                <c:pt idx="122">
                  <c:v>81.0</c:v>
                </c:pt>
                <c:pt idx="123">
                  <c:v>81.0</c:v>
                </c:pt>
                <c:pt idx="124">
                  <c:v>81.0</c:v>
                </c:pt>
                <c:pt idx="125">
                  <c:v>81.0</c:v>
                </c:pt>
                <c:pt idx="126">
                  <c:v>81.0</c:v>
                </c:pt>
                <c:pt idx="127">
                  <c:v>81.0</c:v>
                </c:pt>
                <c:pt idx="128">
                  <c:v>81.0</c:v>
                </c:pt>
                <c:pt idx="129">
                  <c:v>81.0</c:v>
                </c:pt>
                <c:pt idx="130">
                  <c:v>81.0</c:v>
                </c:pt>
                <c:pt idx="131">
                  <c:v>81.0</c:v>
                </c:pt>
                <c:pt idx="132">
                  <c:v>81.0</c:v>
                </c:pt>
                <c:pt idx="133">
                  <c:v>81.0</c:v>
                </c:pt>
                <c:pt idx="134">
                  <c:v>81.0</c:v>
                </c:pt>
                <c:pt idx="135">
                  <c:v>81.0</c:v>
                </c:pt>
                <c:pt idx="136">
                  <c:v>81.0</c:v>
                </c:pt>
                <c:pt idx="137">
                  <c:v>81.0</c:v>
                </c:pt>
                <c:pt idx="138">
                  <c:v>81.0</c:v>
                </c:pt>
                <c:pt idx="139">
                  <c:v>81.0</c:v>
                </c:pt>
                <c:pt idx="140">
                  <c:v>81.0</c:v>
                </c:pt>
                <c:pt idx="141">
                  <c:v>81.0</c:v>
                </c:pt>
                <c:pt idx="142">
                  <c:v>81.0</c:v>
                </c:pt>
                <c:pt idx="143">
                  <c:v>81.0</c:v>
                </c:pt>
                <c:pt idx="144">
                  <c:v>81.0</c:v>
                </c:pt>
                <c:pt idx="145">
                  <c:v>81.0</c:v>
                </c:pt>
                <c:pt idx="146">
                  <c:v>81.0</c:v>
                </c:pt>
                <c:pt idx="147">
                  <c:v>81.0</c:v>
                </c:pt>
                <c:pt idx="148">
                  <c:v>81.0</c:v>
                </c:pt>
                <c:pt idx="149">
                  <c:v>80.0</c:v>
                </c:pt>
                <c:pt idx="150">
                  <c:v>80.0</c:v>
                </c:pt>
                <c:pt idx="151">
                  <c:v>81.0</c:v>
                </c:pt>
                <c:pt idx="152">
                  <c:v>81.0</c:v>
                </c:pt>
                <c:pt idx="153">
                  <c:v>81.0</c:v>
                </c:pt>
                <c:pt idx="154">
                  <c:v>81.0</c:v>
                </c:pt>
                <c:pt idx="155">
                  <c:v>80.0</c:v>
                </c:pt>
                <c:pt idx="156">
                  <c:v>81.0</c:v>
                </c:pt>
                <c:pt idx="157">
                  <c:v>81.0</c:v>
                </c:pt>
                <c:pt idx="158">
                  <c:v>81.0</c:v>
                </c:pt>
                <c:pt idx="159">
                  <c:v>81.0</c:v>
                </c:pt>
                <c:pt idx="160">
                  <c:v>81.0</c:v>
                </c:pt>
                <c:pt idx="161">
                  <c:v>81.0</c:v>
                </c:pt>
                <c:pt idx="162">
                  <c:v>81.0</c:v>
                </c:pt>
                <c:pt idx="163">
                  <c:v>81.0</c:v>
                </c:pt>
                <c:pt idx="164">
                  <c:v>81.0</c:v>
                </c:pt>
                <c:pt idx="165">
                  <c:v>81.0</c:v>
                </c:pt>
                <c:pt idx="166">
                  <c:v>81.0</c:v>
                </c:pt>
                <c:pt idx="167">
                  <c:v>81.0</c:v>
                </c:pt>
                <c:pt idx="168">
                  <c:v>81.0</c:v>
                </c:pt>
                <c:pt idx="169">
                  <c:v>81.0</c:v>
                </c:pt>
                <c:pt idx="170">
                  <c:v>81.0</c:v>
                </c:pt>
                <c:pt idx="171">
                  <c:v>81.0</c:v>
                </c:pt>
                <c:pt idx="172">
                  <c:v>81.0</c:v>
                </c:pt>
                <c:pt idx="173">
                  <c:v>81.0</c:v>
                </c:pt>
                <c:pt idx="174">
                  <c:v>81.0</c:v>
                </c:pt>
                <c:pt idx="175">
                  <c:v>81.0</c:v>
                </c:pt>
                <c:pt idx="176">
                  <c:v>81.0</c:v>
                </c:pt>
                <c:pt idx="177">
                  <c:v>81.0</c:v>
                </c:pt>
                <c:pt idx="178">
                  <c:v>81.0</c:v>
                </c:pt>
                <c:pt idx="179">
                  <c:v>81.0</c:v>
                </c:pt>
                <c:pt idx="180">
                  <c:v>81.0</c:v>
                </c:pt>
                <c:pt idx="181">
                  <c:v>81.0</c:v>
                </c:pt>
                <c:pt idx="182">
                  <c:v>81.0</c:v>
                </c:pt>
                <c:pt idx="183">
                  <c:v>81.0</c:v>
                </c:pt>
                <c:pt idx="184">
                  <c:v>81.0</c:v>
                </c:pt>
                <c:pt idx="185">
                  <c:v>81.0</c:v>
                </c:pt>
                <c:pt idx="186">
                  <c:v>81.0</c:v>
                </c:pt>
                <c:pt idx="187">
                  <c:v>81.0</c:v>
                </c:pt>
                <c:pt idx="188">
                  <c:v>81.0</c:v>
                </c:pt>
                <c:pt idx="189">
                  <c:v>81.0</c:v>
                </c:pt>
                <c:pt idx="190">
                  <c:v>81.0</c:v>
                </c:pt>
                <c:pt idx="191">
                  <c:v>81.0</c:v>
                </c:pt>
                <c:pt idx="192">
                  <c:v>81.0</c:v>
                </c:pt>
                <c:pt idx="193">
                  <c:v>81.0</c:v>
                </c:pt>
                <c:pt idx="194">
                  <c:v>81.0</c:v>
                </c:pt>
                <c:pt idx="195">
                  <c:v>81.0</c:v>
                </c:pt>
                <c:pt idx="196">
                  <c:v>81.0</c:v>
                </c:pt>
                <c:pt idx="197">
                  <c:v>81.0</c:v>
                </c:pt>
                <c:pt idx="198">
                  <c:v>81.0</c:v>
                </c:pt>
                <c:pt idx="199">
                  <c:v>81.0</c:v>
                </c:pt>
                <c:pt idx="200">
                  <c:v>81.0</c:v>
                </c:pt>
                <c:pt idx="201">
                  <c:v>81.0</c:v>
                </c:pt>
                <c:pt idx="202">
                  <c:v>81.0</c:v>
                </c:pt>
                <c:pt idx="203">
                  <c:v>81.0</c:v>
                </c:pt>
                <c:pt idx="204">
                  <c:v>81.0</c:v>
                </c:pt>
                <c:pt idx="205">
                  <c:v>81.0</c:v>
                </c:pt>
                <c:pt idx="206">
                  <c:v>81.0</c:v>
                </c:pt>
                <c:pt idx="207">
                  <c:v>81.0</c:v>
                </c:pt>
                <c:pt idx="208">
                  <c:v>81.0</c:v>
                </c:pt>
                <c:pt idx="209">
                  <c:v>81.0</c:v>
                </c:pt>
                <c:pt idx="210">
                  <c:v>81.0</c:v>
                </c:pt>
                <c:pt idx="211">
                  <c:v>81.0</c:v>
                </c:pt>
                <c:pt idx="212">
                  <c:v>81.0</c:v>
                </c:pt>
                <c:pt idx="213">
                  <c:v>81.0</c:v>
                </c:pt>
                <c:pt idx="214">
                  <c:v>81.0</c:v>
                </c:pt>
                <c:pt idx="215">
                  <c:v>81.0</c:v>
                </c:pt>
                <c:pt idx="216">
                  <c:v>81.0</c:v>
                </c:pt>
                <c:pt idx="217">
                  <c:v>81.0</c:v>
                </c:pt>
                <c:pt idx="218">
                  <c:v>81.0</c:v>
                </c:pt>
                <c:pt idx="219">
                  <c:v>81.0</c:v>
                </c:pt>
                <c:pt idx="220">
                  <c:v>81.0</c:v>
                </c:pt>
                <c:pt idx="221">
                  <c:v>81.0</c:v>
                </c:pt>
                <c:pt idx="222">
                  <c:v>81.0</c:v>
                </c:pt>
                <c:pt idx="223">
                  <c:v>81.0</c:v>
                </c:pt>
                <c:pt idx="224">
                  <c:v>81.0</c:v>
                </c:pt>
                <c:pt idx="225">
                  <c:v>81.0</c:v>
                </c:pt>
                <c:pt idx="226">
                  <c:v>81.0</c:v>
                </c:pt>
                <c:pt idx="227">
                  <c:v>81.0</c:v>
                </c:pt>
                <c:pt idx="228">
                  <c:v>81.0</c:v>
                </c:pt>
                <c:pt idx="229">
                  <c:v>81.0</c:v>
                </c:pt>
                <c:pt idx="230">
                  <c:v>81.0</c:v>
                </c:pt>
                <c:pt idx="231">
                  <c:v>81.0</c:v>
                </c:pt>
                <c:pt idx="232">
                  <c:v>81.0</c:v>
                </c:pt>
                <c:pt idx="233">
                  <c:v>81.0</c:v>
                </c:pt>
                <c:pt idx="234">
                  <c:v>81.0</c:v>
                </c:pt>
                <c:pt idx="235">
                  <c:v>81.0</c:v>
                </c:pt>
                <c:pt idx="236">
                  <c:v>81.0</c:v>
                </c:pt>
                <c:pt idx="237">
                  <c:v>81.0</c:v>
                </c:pt>
                <c:pt idx="238">
                  <c:v>81.0</c:v>
                </c:pt>
                <c:pt idx="239">
                  <c:v>81.0</c:v>
                </c:pt>
                <c:pt idx="240">
                  <c:v>81.0</c:v>
                </c:pt>
                <c:pt idx="241">
                  <c:v>81.0</c:v>
                </c:pt>
                <c:pt idx="242">
                  <c:v>81.0</c:v>
                </c:pt>
                <c:pt idx="243">
                  <c:v>81.0</c:v>
                </c:pt>
                <c:pt idx="244">
                  <c:v>81.0</c:v>
                </c:pt>
                <c:pt idx="245">
                  <c:v>81.0</c:v>
                </c:pt>
                <c:pt idx="246">
                  <c:v>81.0</c:v>
                </c:pt>
                <c:pt idx="247">
                  <c:v>81.0</c:v>
                </c:pt>
                <c:pt idx="248">
                  <c:v>81.0</c:v>
                </c:pt>
                <c:pt idx="249">
                  <c:v>81.0</c:v>
                </c:pt>
                <c:pt idx="250">
                  <c:v>81.0</c:v>
                </c:pt>
                <c:pt idx="251">
                  <c:v>81.0</c:v>
                </c:pt>
                <c:pt idx="252">
                  <c:v>81.0</c:v>
                </c:pt>
                <c:pt idx="253">
                  <c:v>81.0</c:v>
                </c:pt>
                <c:pt idx="254">
                  <c:v>81.0</c:v>
                </c:pt>
                <c:pt idx="255">
                  <c:v>81.0</c:v>
                </c:pt>
                <c:pt idx="256">
                  <c:v>81.0</c:v>
                </c:pt>
                <c:pt idx="257">
                  <c:v>81.0</c:v>
                </c:pt>
                <c:pt idx="258">
                  <c:v>81.0</c:v>
                </c:pt>
                <c:pt idx="259">
                  <c:v>81.0</c:v>
                </c:pt>
                <c:pt idx="260">
                  <c:v>81.0</c:v>
                </c:pt>
                <c:pt idx="261">
                  <c:v>81.0</c:v>
                </c:pt>
                <c:pt idx="262">
                  <c:v>81.0</c:v>
                </c:pt>
                <c:pt idx="263">
                  <c:v>81.0</c:v>
                </c:pt>
                <c:pt idx="264">
                  <c:v>81.0</c:v>
                </c:pt>
                <c:pt idx="265">
                  <c:v>81.0</c:v>
                </c:pt>
                <c:pt idx="266">
                  <c:v>81.0</c:v>
                </c:pt>
                <c:pt idx="267">
                  <c:v>81.0</c:v>
                </c:pt>
                <c:pt idx="268">
                  <c:v>81.0</c:v>
                </c:pt>
                <c:pt idx="269">
                  <c:v>81.0</c:v>
                </c:pt>
                <c:pt idx="270">
                  <c:v>80.0</c:v>
                </c:pt>
                <c:pt idx="271">
                  <c:v>81.0</c:v>
                </c:pt>
                <c:pt idx="272">
                  <c:v>81.0</c:v>
                </c:pt>
                <c:pt idx="273">
                  <c:v>81.0</c:v>
                </c:pt>
                <c:pt idx="274">
                  <c:v>80.0</c:v>
                </c:pt>
                <c:pt idx="275">
                  <c:v>81.0</c:v>
                </c:pt>
                <c:pt idx="276">
                  <c:v>81.0</c:v>
                </c:pt>
                <c:pt idx="277">
                  <c:v>80.0</c:v>
                </c:pt>
                <c:pt idx="278">
                  <c:v>80.0</c:v>
                </c:pt>
                <c:pt idx="279">
                  <c:v>80.0</c:v>
                </c:pt>
                <c:pt idx="280">
                  <c:v>80.0</c:v>
                </c:pt>
                <c:pt idx="281">
                  <c:v>81.0</c:v>
                </c:pt>
                <c:pt idx="282">
                  <c:v>81.0</c:v>
                </c:pt>
                <c:pt idx="283">
                  <c:v>81.0</c:v>
                </c:pt>
                <c:pt idx="284">
                  <c:v>81.0</c:v>
                </c:pt>
                <c:pt idx="285">
                  <c:v>81.0</c:v>
                </c:pt>
                <c:pt idx="286">
                  <c:v>81.0</c:v>
                </c:pt>
                <c:pt idx="287">
                  <c:v>81.0</c:v>
                </c:pt>
                <c:pt idx="288">
                  <c:v>81.0</c:v>
                </c:pt>
                <c:pt idx="289">
                  <c:v>81.0</c:v>
                </c:pt>
                <c:pt idx="290">
                  <c:v>81.0</c:v>
                </c:pt>
                <c:pt idx="291">
                  <c:v>81.0</c:v>
                </c:pt>
                <c:pt idx="292">
                  <c:v>81.0</c:v>
                </c:pt>
                <c:pt idx="293">
                  <c:v>81.0</c:v>
                </c:pt>
                <c:pt idx="294">
                  <c:v>80.0</c:v>
                </c:pt>
                <c:pt idx="295">
                  <c:v>80.0</c:v>
                </c:pt>
                <c:pt idx="296">
                  <c:v>80.0</c:v>
                </c:pt>
                <c:pt idx="297">
                  <c:v>80.0</c:v>
                </c:pt>
                <c:pt idx="298">
                  <c:v>80.0</c:v>
                </c:pt>
                <c:pt idx="299">
                  <c:v>80.0</c:v>
                </c:pt>
                <c:pt idx="300">
                  <c:v>80.0</c:v>
                </c:pt>
                <c:pt idx="301">
                  <c:v>80.0</c:v>
                </c:pt>
                <c:pt idx="302">
                  <c:v>80.0</c:v>
                </c:pt>
                <c:pt idx="303">
                  <c:v>81.0</c:v>
                </c:pt>
                <c:pt idx="304">
                  <c:v>81.0</c:v>
                </c:pt>
                <c:pt idx="305">
                  <c:v>80.0</c:v>
                </c:pt>
                <c:pt idx="306">
                  <c:v>80.0</c:v>
                </c:pt>
                <c:pt idx="307">
                  <c:v>80.0</c:v>
                </c:pt>
                <c:pt idx="308">
                  <c:v>80.0</c:v>
                </c:pt>
                <c:pt idx="309">
                  <c:v>80.0</c:v>
                </c:pt>
                <c:pt idx="310">
                  <c:v>80.0</c:v>
                </c:pt>
                <c:pt idx="311">
                  <c:v>80.0</c:v>
                </c:pt>
                <c:pt idx="312">
                  <c:v>80.0</c:v>
                </c:pt>
                <c:pt idx="313">
                  <c:v>80.0</c:v>
                </c:pt>
                <c:pt idx="314">
                  <c:v>80.0</c:v>
                </c:pt>
                <c:pt idx="315">
                  <c:v>80.0</c:v>
                </c:pt>
                <c:pt idx="316">
                  <c:v>81.0</c:v>
                </c:pt>
                <c:pt idx="317">
                  <c:v>80.0</c:v>
                </c:pt>
                <c:pt idx="318">
                  <c:v>80.0</c:v>
                </c:pt>
                <c:pt idx="319">
                  <c:v>80.0</c:v>
                </c:pt>
                <c:pt idx="320">
                  <c:v>80.0</c:v>
                </c:pt>
                <c:pt idx="321">
                  <c:v>80.0</c:v>
                </c:pt>
                <c:pt idx="322">
                  <c:v>80.0</c:v>
                </c:pt>
                <c:pt idx="323">
                  <c:v>80.0</c:v>
                </c:pt>
                <c:pt idx="324">
                  <c:v>80.0</c:v>
                </c:pt>
                <c:pt idx="325">
                  <c:v>80.0</c:v>
                </c:pt>
                <c:pt idx="326">
                  <c:v>80.0</c:v>
                </c:pt>
                <c:pt idx="327">
                  <c:v>80.0</c:v>
                </c:pt>
                <c:pt idx="328">
                  <c:v>80.0</c:v>
                </c:pt>
                <c:pt idx="329">
                  <c:v>80.0</c:v>
                </c:pt>
                <c:pt idx="330">
                  <c:v>80.0</c:v>
                </c:pt>
                <c:pt idx="331">
                  <c:v>80.0</c:v>
                </c:pt>
                <c:pt idx="332">
                  <c:v>80.0</c:v>
                </c:pt>
                <c:pt idx="333">
                  <c:v>80.0</c:v>
                </c:pt>
                <c:pt idx="334">
                  <c:v>80.0</c:v>
                </c:pt>
                <c:pt idx="335">
                  <c:v>80.0</c:v>
                </c:pt>
                <c:pt idx="336">
                  <c:v>80.0</c:v>
                </c:pt>
                <c:pt idx="337">
                  <c:v>80.0</c:v>
                </c:pt>
                <c:pt idx="338">
                  <c:v>80.0</c:v>
                </c:pt>
                <c:pt idx="339">
                  <c:v>80.0</c:v>
                </c:pt>
                <c:pt idx="340">
                  <c:v>80.0</c:v>
                </c:pt>
                <c:pt idx="341">
                  <c:v>80.0</c:v>
                </c:pt>
                <c:pt idx="342">
                  <c:v>80.0</c:v>
                </c:pt>
                <c:pt idx="343">
                  <c:v>80.0</c:v>
                </c:pt>
                <c:pt idx="344">
                  <c:v>80.0</c:v>
                </c:pt>
                <c:pt idx="345">
                  <c:v>80.0</c:v>
                </c:pt>
                <c:pt idx="346">
                  <c:v>80.0</c:v>
                </c:pt>
                <c:pt idx="347">
                  <c:v>80.0</c:v>
                </c:pt>
                <c:pt idx="348">
                  <c:v>80.0</c:v>
                </c:pt>
                <c:pt idx="349">
                  <c:v>80.0</c:v>
                </c:pt>
                <c:pt idx="350">
                  <c:v>80.0</c:v>
                </c:pt>
                <c:pt idx="351">
                  <c:v>80.0</c:v>
                </c:pt>
                <c:pt idx="352">
                  <c:v>80.0</c:v>
                </c:pt>
                <c:pt idx="353">
                  <c:v>80.0</c:v>
                </c:pt>
                <c:pt idx="354">
                  <c:v>80.0</c:v>
                </c:pt>
                <c:pt idx="355">
                  <c:v>80.0</c:v>
                </c:pt>
                <c:pt idx="356">
                  <c:v>80.0</c:v>
                </c:pt>
                <c:pt idx="357">
                  <c:v>80.0</c:v>
                </c:pt>
                <c:pt idx="358">
                  <c:v>80.0</c:v>
                </c:pt>
                <c:pt idx="359">
                  <c:v>80.0</c:v>
                </c:pt>
                <c:pt idx="360">
                  <c:v>80.0</c:v>
                </c:pt>
                <c:pt idx="361">
                  <c:v>80.0</c:v>
                </c:pt>
                <c:pt idx="362">
                  <c:v>80.0</c:v>
                </c:pt>
                <c:pt idx="363">
                  <c:v>80.0</c:v>
                </c:pt>
                <c:pt idx="364">
                  <c:v>80.0</c:v>
                </c:pt>
                <c:pt idx="365">
                  <c:v>80.0</c:v>
                </c:pt>
                <c:pt idx="366">
                  <c:v>80.0</c:v>
                </c:pt>
                <c:pt idx="367">
                  <c:v>80.0</c:v>
                </c:pt>
                <c:pt idx="368">
                  <c:v>80.0</c:v>
                </c:pt>
                <c:pt idx="369">
                  <c:v>80.0</c:v>
                </c:pt>
                <c:pt idx="370">
                  <c:v>80.0</c:v>
                </c:pt>
                <c:pt idx="371">
                  <c:v>80.0</c:v>
                </c:pt>
                <c:pt idx="372">
                  <c:v>80.0</c:v>
                </c:pt>
                <c:pt idx="373">
                  <c:v>80.0</c:v>
                </c:pt>
                <c:pt idx="374">
                  <c:v>80.0</c:v>
                </c:pt>
                <c:pt idx="375">
                  <c:v>80.0</c:v>
                </c:pt>
                <c:pt idx="376">
                  <c:v>80.0</c:v>
                </c:pt>
                <c:pt idx="377">
                  <c:v>80.0</c:v>
                </c:pt>
                <c:pt idx="378">
                  <c:v>80.0</c:v>
                </c:pt>
                <c:pt idx="379">
                  <c:v>80.0</c:v>
                </c:pt>
                <c:pt idx="380">
                  <c:v>80.0</c:v>
                </c:pt>
                <c:pt idx="381">
                  <c:v>80.0</c:v>
                </c:pt>
                <c:pt idx="382">
                  <c:v>80.0</c:v>
                </c:pt>
                <c:pt idx="383">
                  <c:v>80.0</c:v>
                </c:pt>
                <c:pt idx="384">
                  <c:v>80.0</c:v>
                </c:pt>
                <c:pt idx="385">
                  <c:v>80.0</c:v>
                </c:pt>
                <c:pt idx="386">
                  <c:v>80.0</c:v>
                </c:pt>
                <c:pt idx="387">
                  <c:v>80.0</c:v>
                </c:pt>
                <c:pt idx="388">
                  <c:v>80.0</c:v>
                </c:pt>
                <c:pt idx="389">
                  <c:v>80.0</c:v>
                </c:pt>
                <c:pt idx="390">
                  <c:v>80.0</c:v>
                </c:pt>
                <c:pt idx="391">
                  <c:v>80.0</c:v>
                </c:pt>
                <c:pt idx="392">
                  <c:v>80.0</c:v>
                </c:pt>
                <c:pt idx="393">
                  <c:v>80.0</c:v>
                </c:pt>
                <c:pt idx="394">
                  <c:v>80.0</c:v>
                </c:pt>
                <c:pt idx="395">
                  <c:v>80.0</c:v>
                </c:pt>
                <c:pt idx="396">
                  <c:v>80.0</c:v>
                </c:pt>
                <c:pt idx="397">
                  <c:v>80.0</c:v>
                </c:pt>
                <c:pt idx="398">
                  <c:v>80.0</c:v>
                </c:pt>
                <c:pt idx="399">
                  <c:v>80.0</c:v>
                </c:pt>
                <c:pt idx="400">
                  <c:v>80.0</c:v>
                </c:pt>
                <c:pt idx="401">
                  <c:v>80.0</c:v>
                </c:pt>
                <c:pt idx="402">
                  <c:v>80.0</c:v>
                </c:pt>
                <c:pt idx="403">
                  <c:v>80.0</c:v>
                </c:pt>
                <c:pt idx="404">
                  <c:v>80.0</c:v>
                </c:pt>
                <c:pt idx="405">
                  <c:v>80.0</c:v>
                </c:pt>
                <c:pt idx="406">
                  <c:v>80.0</c:v>
                </c:pt>
                <c:pt idx="407">
                  <c:v>80.0</c:v>
                </c:pt>
                <c:pt idx="408">
                  <c:v>80.0</c:v>
                </c:pt>
                <c:pt idx="409">
                  <c:v>80.0</c:v>
                </c:pt>
                <c:pt idx="410">
                  <c:v>81.0</c:v>
                </c:pt>
                <c:pt idx="411">
                  <c:v>81.0</c:v>
                </c:pt>
                <c:pt idx="412">
                  <c:v>81.0</c:v>
                </c:pt>
                <c:pt idx="413">
                  <c:v>80.0</c:v>
                </c:pt>
                <c:pt idx="414">
                  <c:v>80.0</c:v>
                </c:pt>
                <c:pt idx="415">
                  <c:v>80.0</c:v>
                </c:pt>
                <c:pt idx="416">
                  <c:v>81.0</c:v>
                </c:pt>
                <c:pt idx="417">
                  <c:v>81.0</c:v>
                </c:pt>
                <c:pt idx="418">
                  <c:v>80.0</c:v>
                </c:pt>
                <c:pt idx="419">
                  <c:v>80.0</c:v>
                </c:pt>
                <c:pt idx="420">
                  <c:v>80.0</c:v>
                </c:pt>
                <c:pt idx="421">
                  <c:v>81.0</c:v>
                </c:pt>
                <c:pt idx="422">
                  <c:v>80.0</c:v>
                </c:pt>
                <c:pt idx="423">
                  <c:v>80.0</c:v>
                </c:pt>
                <c:pt idx="424">
                  <c:v>80.0</c:v>
                </c:pt>
                <c:pt idx="425">
                  <c:v>80.0</c:v>
                </c:pt>
                <c:pt idx="426">
                  <c:v>80.0</c:v>
                </c:pt>
                <c:pt idx="427">
                  <c:v>80.0</c:v>
                </c:pt>
                <c:pt idx="428">
                  <c:v>80.0</c:v>
                </c:pt>
                <c:pt idx="429">
                  <c:v>80.0</c:v>
                </c:pt>
                <c:pt idx="430">
                  <c:v>80.0</c:v>
                </c:pt>
                <c:pt idx="431">
                  <c:v>80.0</c:v>
                </c:pt>
                <c:pt idx="432">
                  <c:v>80.0</c:v>
                </c:pt>
                <c:pt idx="433">
                  <c:v>80.0</c:v>
                </c:pt>
                <c:pt idx="434">
                  <c:v>80.0</c:v>
                </c:pt>
                <c:pt idx="435">
                  <c:v>80.0</c:v>
                </c:pt>
                <c:pt idx="436">
                  <c:v>80.0</c:v>
                </c:pt>
                <c:pt idx="437">
                  <c:v>80.0</c:v>
                </c:pt>
                <c:pt idx="438">
                  <c:v>79.0</c:v>
                </c:pt>
                <c:pt idx="439">
                  <c:v>80.0</c:v>
                </c:pt>
                <c:pt idx="440">
                  <c:v>80.0</c:v>
                </c:pt>
                <c:pt idx="441">
                  <c:v>80.0</c:v>
                </c:pt>
                <c:pt idx="442">
                  <c:v>80.0</c:v>
                </c:pt>
                <c:pt idx="443">
                  <c:v>80.0</c:v>
                </c:pt>
                <c:pt idx="444">
                  <c:v>80.0</c:v>
                </c:pt>
                <c:pt idx="445">
                  <c:v>80.0</c:v>
                </c:pt>
                <c:pt idx="446">
                  <c:v>80.0</c:v>
                </c:pt>
                <c:pt idx="447">
                  <c:v>80.0</c:v>
                </c:pt>
                <c:pt idx="448">
                  <c:v>80.0</c:v>
                </c:pt>
                <c:pt idx="449">
                  <c:v>80.0</c:v>
                </c:pt>
                <c:pt idx="450">
                  <c:v>81.0</c:v>
                </c:pt>
                <c:pt idx="451">
                  <c:v>80.0</c:v>
                </c:pt>
                <c:pt idx="452">
                  <c:v>80.0</c:v>
                </c:pt>
                <c:pt idx="453">
                  <c:v>80.0</c:v>
                </c:pt>
                <c:pt idx="454">
                  <c:v>80.0</c:v>
                </c:pt>
                <c:pt idx="455">
                  <c:v>80.0</c:v>
                </c:pt>
                <c:pt idx="456">
                  <c:v>80.0</c:v>
                </c:pt>
                <c:pt idx="457">
                  <c:v>80.0</c:v>
                </c:pt>
                <c:pt idx="458">
                  <c:v>80.0</c:v>
                </c:pt>
                <c:pt idx="459">
                  <c:v>80.0</c:v>
                </c:pt>
                <c:pt idx="460">
                  <c:v>80.0</c:v>
                </c:pt>
                <c:pt idx="461">
                  <c:v>80.0</c:v>
                </c:pt>
                <c:pt idx="462">
                  <c:v>81.0</c:v>
                </c:pt>
                <c:pt idx="463">
                  <c:v>81.0</c:v>
                </c:pt>
                <c:pt idx="464">
                  <c:v>80.0</c:v>
                </c:pt>
                <c:pt idx="465">
                  <c:v>81.0</c:v>
                </c:pt>
                <c:pt idx="466">
                  <c:v>81.0</c:v>
                </c:pt>
                <c:pt idx="467">
                  <c:v>80.0</c:v>
                </c:pt>
                <c:pt idx="468">
                  <c:v>81.0</c:v>
                </c:pt>
                <c:pt idx="469">
                  <c:v>81.0</c:v>
                </c:pt>
                <c:pt idx="470">
                  <c:v>80.0</c:v>
                </c:pt>
                <c:pt idx="471">
                  <c:v>80.0</c:v>
                </c:pt>
                <c:pt idx="472">
                  <c:v>81.0</c:v>
                </c:pt>
                <c:pt idx="473">
                  <c:v>81.0</c:v>
                </c:pt>
                <c:pt idx="474">
                  <c:v>81.0</c:v>
                </c:pt>
                <c:pt idx="475">
                  <c:v>81.0</c:v>
                </c:pt>
                <c:pt idx="476">
                  <c:v>81.0</c:v>
                </c:pt>
                <c:pt idx="477">
                  <c:v>81.0</c:v>
                </c:pt>
                <c:pt idx="478">
                  <c:v>81.0</c:v>
                </c:pt>
                <c:pt idx="479">
                  <c:v>81.0</c:v>
                </c:pt>
                <c:pt idx="480">
                  <c:v>81.0</c:v>
                </c:pt>
                <c:pt idx="481">
                  <c:v>81.0</c:v>
                </c:pt>
                <c:pt idx="482">
                  <c:v>81.0</c:v>
                </c:pt>
                <c:pt idx="483">
                  <c:v>81.0</c:v>
                </c:pt>
                <c:pt idx="484">
                  <c:v>81.0</c:v>
                </c:pt>
                <c:pt idx="485">
                  <c:v>81.0</c:v>
                </c:pt>
                <c:pt idx="486">
                  <c:v>81.0</c:v>
                </c:pt>
                <c:pt idx="487">
                  <c:v>81.0</c:v>
                </c:pt>
                <c:pt idx="488">
                  <c:v>82.0</c:v>
                </c:pt>
                <c:pt idx="489">
                  <c:v>82.0</c:v>
                </c:pt>
                <c:pt idx="490">
                  <c:v>82.0</c:v>
                </c:pt>
                <c:pt idx="491">
                  <c:v>82.0</c:v>
                </c:pt>
                <c:pt idx="492">
                  <c:v>82.0</c:v>
                </c:pt>
                <c:pt idx="493">
                  <c:v>82.0</c:v>
                </c:pt>
                <c:pt idx="494">
                  <c:v>82.0</c:v>
                </c:pt>
                <c:pt idx="495">
                  <c:v>82.0</c:v>
                </c:pt>
                <c:pt idx="496">
                  <c:v>82.0</c:v>
                </c:pt>
                <c:pt idx="497">
                  <c:v>82.0</c:v>
                </c:pt>
                <c:pt idx="498">
                  <c:v>83.0</c:v>
                </c:pt>
                <c:pt idx="499">
                  <c:v>83.0</c:v>
                </c:pt>
                <c:pt idx="500">
                  <c:v>83.0</c:v>
                </c:pt>
                <c:pt idx="501">
                  <c:v>83.0</c:v>
                </c:pt>
                <c:pt idx="502">
                  <c:v>83.0</c:v>
                </c:pt>
                <c:pt idx="503">
                  <c:v>83.0</c:v>
                </c:pt>
                <c:pt idx="504">
                  <c:v>83.0</c:v>
                </c:pt>
                <c:pt idx="505">
                  <c:v>83.0</c:v>
                </c:pt>
                <c:pt idx="506">
                  <c:v>83.0</c:v>
                </c:pt>
                <c:pt idx="507">
                  <c:v>83.0</c:v>
                </c:pt>
                <c:pt idx="508">
                  <c:v>83.0</c:v>
                </c:pt>
                <c:pt idx="509">
                  <c:v>83.0</c:v>
                </c:pt>
                <c:pt idx="510">
                  <c:v>83.0</c:v>
                </c:pt>
                <c:pt idx="511">
                  <c:v>83.0</c:v>
                </c:pt>
                <c:pt idx="512">
                  <c:v>83.0</c:v>
                </c:pt>
                <c:pt idx="513">
                  <c:v>84.0</c:v>
                </c:pt>
                <c:pt idx="514">
                  <c:v>84.0</c:v>
                </c:pt>
                <c:pt idx="515">
                  <c:v>84.0</c:v>
                </c:pt>
                <c:pt idx="516">
                  <c:v>84.0</c:v>
                </c:pt>
                <c:pt idx="517">
                  <c:v>84.0</c:v>
                </c:pt>
                <c:pt idx="518">
                  <c:v>84.0</c:v>
                </c:pt>
                <c:pt idx="519">
                  <c:v>84.0</c:v>
                </c:pt>
                <c:pt idx="520">
                  <c:v>84.0</c:v>
                </c:pt>
                <c:pt idx="521">
                  <c:v>84.0</c:v>
                </c:pt>
                <c:pt idx="522">
                  <c:v>84.0</c:v>
                </c:pt>
                <c:pt idx="523">
                  <c:v>84.0</c:v>
                </c:pt>
                <c:pt idx="524">
                  <c:v>84.0</c:v>
                </c:pt>
                <c:pt idx="525">
                  <c:v>84.0</c:v>
                </c:pt>
                <c:pt idx="526">
                  <c:v>84.0</c:v>
                </c:pt>
                <c:pt idx="527">
                  <c:v>84.0</c:v>
                </c:pt>
                <c:pt idx="528">
                  <c:v>84.0</c:v>
                </c:pt>
                <c:pt idx="529">
                  <c:v>84.0</c:v>
                </c:pt>
                <c:pt idx="530">
                  <c:v>84.0</c:v>
                </c:pt>
                <c:pt idx="531">
                  <c:v>85.0</c:v>
                </c:pt>
                <c:pt idx="532">
                  <c:v>85.0</c:v>
                </c:pt>
                <c:pt idx="533">
                  <c:v>85.0</c:v>
                </c:pt>
                <c:pt idx="534">
                  <c:v>85.0</c:v>
                </c:pt>
                <c:pt idx="535">
                  <c:v>85.0</c:v>
                </c:pt>
                <c:pt idx="536">
                  <c:v>85.0</c:v>
                </c:pt>
                <c:pt idx="537">
                  <c:v>85.0</c:v>
                </c:pt>
                <c:pt idx="538">
                  <c:v>85.0</c:v>
                </c:pt>
                <c:pt idx="539">
                  <c:v>85.0</c:v>
                </c:pt>
                <c:pt idx="540">
                  <c:v>85.0</c:v>
                </c:pt>
                <c:pt idx="541">
                  <c:v>85.0</c:v>
                </c:pt>
                <c:pt idx="542">
                  <c:v>85.0</c:v>
                </c:pt>
                <c:pt idx="543">
                  <c:v>85.0</c:v>
                </c:pt>
                <c:pt idx="544">
                  <c:v>85.0</c:v>
                </c:pt>
                <c:pt idx="545">
                  <c:v>85.0</c:v>
                </c:pt>
                <c:pt idx="546">
                  <c:v>85.0</c:v>
                </c:pt>
                <c:pt idx="547">
                  <c:v>85.0</c:v>
                </c:pt>
                <c:pt idx="548">
                  <c:v>85.0</c:v>
                </c:pt>
                <c:pt idx="549">
                  <c:v>85.0</c:v>
                </c:pt>
                <c:pt idx="550">
                  <c:v>85.0</c:v>
                </c:pt>
                <c:pt idx="551">
                  <c:v>86.0</c:v>
                </c:pt>
                <c:pt idx="552">
                  <c:v>86.0</c:v>
                </c:pt>
                <c:pt idx="553">
                  <c:v>86.0</c:v>
                </c:pt>
                <c:pt idx="554">
                  <c:v>86.0</c:v>
                </c:pt>
                <c:pt idx="555">
                  <c:v>86.0</c:v>
                </c:pt>
                <c:pt idx="556">
                  <c:v>86.0</c:v>
                </c:pt>
                <c:pt idx="557">
                  <c:v>86.0</c:v>
                </c:pt>
                <c:pt idx="558">
                  <c:v>86.0</c:v>
                </c:pt>
                <c:pt idx="559">
                  <c:v>86.0</c:v>
                </c:pt>
                <c:pt idx="560">
                  <c:v>86.0</c:v>
                </c:pt>
                <c:pt idx="561">
                  <c:v>86.0</c:v>
                </c:pt>
                <c:pt idx="562">
                  <c:v>86.0</c:v>
                </c:pt>
                <c:pt idx="563">
                  <c:v>86.0</c:v>
                </c:pt>
                <c:pt idx="564">
                  <c:v>86.0</c:v>
                </c:pt>
                <c:pt idx="565">
                  <c:v>86.0</c:v>
                </c:pt>
                <c:pt idx="566">
                  <c:v>86.0</c:v>
                </c:pt>
                <c:pt idx="567">
                  <c:v>87.0</c:v>
                </c:pt>
                <c:pt idx="568">
                  <c:v>86.0</c:v>
                </c:pt>
                <c:pt idx="569">
                  <c:v>86.0</c:v>
                </c:pt>
                <c:pt idx="570">
                  <c:v>86.0</c:v>
                </c:pt>
                <c:pt idx="571">
                  <c:v>86.0</c:v>
                </c:pt>
                <c:pt idx="572">
                  <c:v>86.0</c:v>
                </c:pt>
                <c:pt idx="573">
                  <c:v>87.0</c:v>
                </c:pt>
                <c:pt idx="574">
                  <c:v>86.0</c:v>
                </c:pt>
                <c:pt idx="575">
                  <c:v>87.0</c:v>
                </c:pt>
                <c:pt idx="576">
                  <c:v>87.0</c:v>
                </c:pt>
                <c:pt idx="577">
                  <c:v>87.0</c:v>
                </c:pt>
                <c:pt idx="578">
                  <c:v>87.0</c:v>
                </c:pt>
                <c:pt idx="579">
                  <c:v>87.0</c:v>
                </c:pt>
                <c:pt idx="580">
                  <c:v>87.0</c:v>
                </c:pt>
                <c:pt idx="581">
                  <c:v>87.0</c:v>
                </c:pt>
                <c:pt idx="582">
                  <c:v>87.0</c:v>
                </c:pt>
                <c:pt idx="583">
                  <c:v>87.0</c:v>
                </c:pt>
                <c:pt idx="584">
                  <c:v>87.0</c:v>
                </c:pt>
                <c:pt idx="585">
                  <c:v>87.0</c:v>
                </c:pt>
                <c:pt idx="586">
                  <c:v>87.0</c:v>
                </c:pt>
                <c:pt idx="587">
                  <c:v>87.0</c:v>
                </c:pt>
                <c:pt idx="588">
                  <c:v>87.0</c:v>
                </c:pt>
                <c:pt idx="589">
                  <c:v>87.0</c:v>
                </c:pt>
                <c:pt idx="590">
                  <c:v>87.0</c:v>
                </c:pt>
                <c:pt idx="591">
                  <c:v>87.0</c:v>
                </c:pt>
                <c:pt idx="592">
                  <c:v>87.0</c:v>
                </c:pt>
                <c:pt idx="593">
                  <c:v>87.0</c:v>
                </c:pt>
                <c:pt idx="594">
                  <c:v>87.0</c:v>
                </c:pt>
                <c:pt idx="595">
                  <c:v>87.0</c:v>
                </c:pt>
                <c:pt idx="596">
                  <c:v>87.0</c:v>
                </c:pt>
                <c:pt idx="597">
                  <c:v>87.0</c:v>
                </c:pt>
                <c:pt idx="598">
                  <c:v>87.0</c:v>
                </c:pt>
                <c:pt idx="599">
                  <c:v>87.0</c:v>
                </c:pt>
                <c:pt idx="600">
                  <c:v>87.0</c:v>
                </c:pt>
                <c:pt idx="601">
                  <c:v>87.0</c:v>
                </c:pt>
                <c:pt idx="602">
                  <c:v>87.0</c:v>
                </c:pt>
                <c:pt idx="603">
                  <c:v>87.0</c:v>
                </c:pt>
                <c:pt idx="604">
                  <c:v>87.0</c:v>
                </c:pt>
                <c:pt idx="605">
                  <c:v>87.0</c:v>
                </c:pt>
                <c:pt idx="606">
                  <c:v>87.0</c:v>
                </c:pt>
                <c:pt idx="607">
                  <c:v>87.0</c:v>
                </c:pt>
                <c:pt idx="608">
                  <c:v>88.0</c:v>
                </c:pt>
                <c:pt idx="609">
                  <c:v>88.0</c:v>
                </c:pt>
                <c:pt idx="610">
                  <c:v>88.0</c:v>
                </c:pt>
                <c:pt idx="611">
                  <c:v>88.0</c:v>
                </c:pt>
                <c:pt idx="612">
                  <c:v>88.0</c:v>
                </c:pt>
                <c:pt idx="613">
                  <c:v>88.0</c:v>
                </c:pt>
                <c:pt idx="614">
                  <c:v>88.0</c:v>
                </c:pt>
                <c:pt idx="615">
                  <c:v>88.0</c:v>
                </c:pt>
                <c:pt idx="616">
                  <c:v>88.0</c:v>
                </c:pt>
                <c:pt idx="617">
                  <c:v>88.0</c:v>
                </c:pt>
                <c:pt idx="618">
                  <c:v>88.0</c:v>
                </c:pt>
                <c:pt idx="619">
                  <c:v>88.0</c:v>
                </c:pt>
                <c:pt idx="620">
                  <c:v>88.0</c:v>
                </c:pt>
                <c:pt idx="621">
                  <c:v>88.0</c:v>
                </c:pt>
                <c:pt idx="622">
                  <c:v>88.0</c:v>
                </c:pt>
                <c:pt idx="623">
                  <c:v>88.0</c:v>
                </c:pt>
                <c:pt idx="624">
                  <c:v>88.0</c:v>
                </c:pt>
                <c:pt idx="625">
                  <c:v>88.0</c:v>
                </c:pt>
                <c:pt idx="626">
                  <c:v>88.0</c:v>
                </c:pt>
                <c:pt idx="627">
                  <c:v>88.0</c:v>
                </c:pt>
                <c:pt idx="628">
                  <c:v>88.0</c:v>
                </c:pt>
                <c:pt idx="629">
                  <c:v>88.0</c:v>
                </c:pt>
                <c:pt idx="630">
                  <c:v>88.0</c:v>
                </c:pt>
                <c:pt idx="631">
                  <c:v>88.0</c:v>
                </c:pt>
                <c:pt idx="632">
                  <c:v>88.0</c:v>
                </c:pt>
                <c:pt idx="633">
                  <c:v>88.0</c:v>
                </c:pt>
                <c:pt idx="634">
                  <c:v>88.0</c:v>
                </c:pt>
                <c:pt idx="635">
                  <c:v>88.0</c:v>
                </c:pt>
                <c:pt idx="636">
                  <c:v>88.0</c:v>
                </c:pt>
                <c:pt idx="637">
                  <c:v>88.0</c:v>
                </c:pt>
                <c:pt idx="638">
                  <c:v>88.0</c:v>
                </c:pt>
                <c:pt idx="639">
                  <c:v>88.0</c:v>
                </c:pt>
                <c:pt idx="640">
                  <c:v>88.0</c:v>
                </c:pt>
                <c:pt idx="641">
                  <c:v>88.0</c:v>
                </c:pt>
                <c:pt idx="642">
                  <c:v>88.0</c:v>
                </c:pt>
                <c:pt idx="643">
                  <c:v>88.0</c:v>
                </c:pt>
                <c:pt idx="644">
                  <c:v>88.0</c:v>
                </c:pt>
                <c:pt idx="645">
                  <c:v>88.0</c:v>
                </c:pt>
                <c:pt idx="646">
                  <c:v>88.0</c:v>
                </c:pt>
                <c:pt idx="647">
                  <c:v>88.0</c:v>
                </c:pt>
                <c:pt idx="648">
                  <c:v>88.0</c:v>
                </c:pt>
                <c:pt idx="649">
                  <c:v>88.0</c:v>
                </c:pt>
                <c:pt idx="650">
                  <c:v>88.0</c:v>
                </c:pt>
                <c:pt idx="651">
                  <c:v>88.0</c:v>
                </c:pt>
                <c:pt idx="652">
                  <c:v>88.0</c:v>
                </c:pt>
                <c:pt idx="653">
                  <c:v>88.0</c:v>
                </c:pt>
                <c:pt idx="654">
                  <c:v>88.0</c:v>
                </c:pt>
                <c:pt idx="655">
                  <c:v>88.0</c:v>
                </c:pt>
                <c:pt idx="656">
                  <c:v>88.0</c:v>
                </c:pt>
                <c:pt idx="657">
                  <c:v>88.0</c:v>
                </c:pt>
                <c:pt idx="658">
                  <c:v>88.0</c:v>
                </c:pt>
                <c:pt idx="659">
                  <c:v>88.0</c:v>
                </c:pt>
                <c:pt idx="660">
                  <c:v>88.0</c:v>
                </c:pt>
                <c:pt idx="661">
                  <c:v>88.0</c:v>
                </c:pt>
                <c:pt idx="662">
                  <c:v>88.0</c:v>
                </c:pt>
                <c:pt idx="663">
                  <c:v>88.0</c:v>
                </c:pt>
                <c:pt idx="664">
                  <c:v>88.0</c:v>
                </c:pt>
                <c:pt idx="665">
                  <c:v>88.0</c:v>
                </c:pt>
                <c:pt idx="666">
                  <c:v>88.0</c:v>
                </c:pt>
                <c:pt idx="667">
                  <c:v>88.0</c:v>
                </c:pt>
                <c:pt idx="668">
                  <c:v>88.0</c:v>
                </c:pt>
                <c:pt idx="669">
                  <c:v>88.0</c:v>
                </c:pt>
                <c:pt idx="670">
                  <c:v>88.0</c:v>
                </c:pt>
                <c:pt idx="671">
                  <c:v>88.0</c:v>
                </c:pt>
                <c:pt idx="672">
                  <c:v>88.0</c:v>
                </c:pt>
                <c:pt idx="673">
                  <c:v>88.0</c:v>
                </c:pt>
                <c:pt idx="674">
                  <c:v>88.0</c:v>
                </c:pt>
                <c:pt idx="675">
                  <c:v>88.0</c:v>
                </c:pt>
                <c:pt idx="676">
                  <c:v>88.0</c:v>
                </c:pt>
                <c:pt idx="677">
                  <c:v>88.0</c:v>
                </c:pt>
                <c:pt idx="678">
                  <c:v>88.0</c:v>
                </c:pt>
                <c:pt idx="679">
                  <c:v>88.0</c:v>
                </c:pt>
                <c:pt idx="680">
                  <c:v>88.0</c:v>
                </c:pt>
                <c:pt idx="681">
                  <c:v>88.0</c:v>
                </c:pt>
                <c:pt idx="682">
                  <c:v>88.0</c:v>
                </c:pt>
                <c:pt idx="683">
                  <c:v>88.0</c:v>
                </c:pt>
                <c:pt idx="684">
                  <c:v>88.0</c:v>
                </c:pt>
                <c:pt idx="685">
                  <c:v>88.0</c:v>
                </c:pt>
                <c:pt idx="686">
                  <c:v>88.0</c:v>
                </c:pt>
                <c:pt idx="687">
                  <c:v>88.0</c:v>
                </c:pt>
                <c:pt idx="688">
                  <c:v>88.0</c:v>
                </c:pt>
                <c:pt idx="689">
                  <c:v>88.0</c:v>
                </c:pt>
                <c:pt idx="690">
                  <c:v>88.0</c:v>
                </c:pt>
                <c:pt idx="691">
                  <c:v>88.0</c:v>
                </c:pt>
                <c:pt idx="692">
                  <c:v>88.0</c:v>
                </c:pt>
                <c:pt idx="693">
                  <c:v>88.0</c:v>
                </c:pt>
                <c:pt idx="694">
                  <c:v>88.0</c:v>
                </c:pt>
                <c:pt idx="695">
                  <c:v>88.0</c:v>
                </c:pt>
                <c:pt idx="696">
                  <c:v>88.0</c:v>
                </c:pt>
                <c:pt idx="697">
                  <c:v>88.0</c:v>
                </c:pt>
                <c:pt idx="698">
                  <c:v>88.0</c:v>
                </c:pt>
                <c:pt idx="699">
                  <c:v>88.0</c:v>
                </c:pt>
                <c:pt idx="700">
                  <c:v>88.0</c:v>
                </c:pt>
                <c:pt idx="701">
                  <c:v>88.0</c:v>
                </c:pt>
                <c:pt idx="702">
                  <c:v>88.0</c:v>
                </c:pt>
                <c:pt idx="703">
                  <c:v>88.0</c:v>
                </c:pt>
                <c:pt idx="704">
                  <c:v>88.0</c:v>
                </c:pt>
                <c:pt idx="705">
                  <c:v>88.0</c:v>
                </c:pt>
                <c:pt idx="706">
                  <c:v>89.0</c:v>
                </c:pt>
                <c:pt idx="707">
                  <c:v>89.0</c:v>
                </c:pt>
                <c:pt idx="708">
                  <c:v>89.0</c:v>
                </c:pt>
                <c:pt idx="709">
                  <c:v>88.0</c:v>
                </c:pt>
                <c:pt idx="710">
                  <c:v>88.0</c:v>
                </c:pt>
                <c:pt idx="711">
                  <c:v>89.0</c:v>
                </c:pt>
                <c:pt idx="712">
                  <c:v>88.0</c:v>
                </c:pt>
                <c:pt idx="713">
                  <c:v>89.0</c:v>
                </c:pt>
                <c:pt idx="714">
                  <c:v>89.0</c:v>
                </c:pt>
                <c:pt idx="715">
                  <c:v>89.0</c:v>
                </c:pt>
                <c:pt idx="716">
                  <c:v>89.0</c:v>
                </c:pt>
                <c:pt idx="717">
                  <c:v>89.0</c:v>
                </c:pt>
                <c:pt idx="718">
                  <c:v>89.0</c:v>
                </c:pt>
                <c:pt idx="719">
                  <c:v>89.0</c:v>
                </c:pt>
                <c:pt idx="720">
                  <c:v>89.0</c:v>
                </c:pt>
                <c:pt idx="721">
                  <c:v>89.0</c:v>
                </c:pt>
                <c:pt idx="722">
                  <c:v>89.0</c:v>
                </c:pt>
                <c:pt idx="723">
                  <c:v>89.0</c:v>
                </c:pt>
                <c:pt idx="724">
                  <c:v>89.0</c:v>
                </c:pt>
                <c:pt idx="725">
                  <c:v>89.0</c:v>
                </c:pt>
                <c:pt idx="726">
                  <c:v>89.0</c:v>
                </c:pt>
                <c:pt idx="727">
                  <c:v>89.0</c:v>
                </c:pt>
                <c:pt idx="728">
                  <c:v>89.0</c:v>
                </c:pt>
                <c:pt idx="729">
                  <c:v>89.0</c:v>
                </c:pt>
                <c:pt idx="730">
                  <c:v>89.0</c:v>
                </c:pt>
                <c:pt idx="731">
                  <c:v>88.0</c:v>
                </c:pt>
                <c:pt idx="732">
                  <c:v>89.0</c:v>
                </c:pt>
                <c:pt idx="733">
                  <c:v>88.0</c:v>
                </c:pt>
                <c:pt idx="734">
                  <c:v>88.0</c:v>
                </c:pt>
                <c:pt idx="735">
                  <c:v>89.0</c:v>
                </c:pt>
                <c:pt idx="736">
                  <c:v>88.0</c:v>
                </c:pt>
                <c:pt idx="737">
                  <c:v>89.0</c:v>
                </c:pt>
                <c:pt idx="738">
                  <c:v>89.0</c:v>
                </c:pt>
                <c:pt idx="739">
                  <c:v>89.0</c:v>
                </c:pt>
                <c:pt idx="740">
                  <c:v>89.0</c:v>
                </c:pt>
                <c:pt idx="741">
                  <c:v>89.0</c:v>
                </c:pt>
                <c:pt idx="742">
                  <c:v>89.0</c:v>
                </c:pt>
                <c:pt idx="743">
                  <c:v>89.0</c:v>
                </c:pt>
                <c:pt idx="744">
                  <c:v>89.0</c:v>
                </c:pt>
                <c:pt idx="745">
                  <c:v>89.0</c:v>
                </c:pt>
                <c:pt idx="746">
                  <c:v>89.0</c:v>
                </c:pt>
                <c:pt idx="747">
                  <c:v>89.0</c:v>
                </c:pt>
                <c:pt idx="748">
                  <c:v>89.0</c:v>
                </c:pt>
                <c:pt idx="749">
                  <c:v>89.0</c:v>
                </c:pt>
                <c:pt idx="750">
                  <c:v>89.0</c:v>
                </c:pt>
                <c:pt idx="751">
                  <c:v>89.0</c:v>
                </c:pt>
                <c:pt idx="752">
                  <c:v>89.0</c:v>
                </c:pt>
                <c:pt idx="753">
                  <c:v>89.0</c:v>
                </c:pt>
                <c:pt idx="754">
                  <c:v>89.0</c:v>
                </c:pt>
                <c:pt idx="755">
                  <c:v>89.0</c:v>
                </c:pt>
                <c:pt idx="756">
                  <c:v>89.0</c:v>
                </c:pt>
                <c:pt idx="757">
                  <c:v>89.0</c:v>
                </c:pt>
                <c:pt idx="758">
                  <c:v>89.0</c:v>
                </c:pt>
                <c:pt idx="759">
                  <c:v>89.0</c:v>
                </c:pt>
                <c:pt idx="760">
                  <c:v>89.0</c:v>
                </c:pt>
                <c:pt idx="761">
                  <c:v>89.0</c:v>
                </c:pt>
                <c:pt idx="762">
                  <c:v>89.0</c:v>
                </c:pt>
                <c:pt idx="763">
                  <c:v>89.0</c:v>
                </c:pt>
                <c:pt idx="764">
                  <c:v>89.0</c:v>
                </c:pt>
                <c:pt idx="765">
                  <c:v>89.0</c:v>
                </c:pt>
                <c:pt idx="766">
                  <c:v>89.0</c:v>
                </c:pt>
                <c:pt idx="767">
                  <c:v>89.0</c:v>
                </c:pt>
                <c:pt idx="768">
                  <c:v>89.0</c:v>
                </c:pt>
                <c:pt idx="769">
                  <c:v>89.0</c:v>
                </c:pt>
                <c:pt idx="770">
                  <c:v>89.0</c:v>
                </c:pt>
                <c:pt idx="771">
                  <c:v>89.0</c:v>
                </c:pt>
                <c:pt idx="772">
                  <c:v>89.0</c:v>
                </c:pt>
                <c:pt idx="773">
                  <c:v>89.0</c:v>
                </c:pt>
                <c:pt idx="774">
                  <c:v>89.0</c:v>
                </c:pt>
                <c:pt idx="775">
                  <c:v>89.0</c:v>
                </c:pt>
                <c:pt idx="776">
                  <c:v>89.0</c:v>
                </c:pt>
                <c:pt idx="777">
                  <c:v>89.0</c:v>
                </c:pt>
                <c:pt idx="778">
                  <c:v>89.0</c:v>
                </c:pt>
                <c:pt idx="779">
                  <c:v>89.0</c:v>
                </c:pt>
                <c:pt idx="780">
                  <c:v>89.0</c:v>
                </c:pt>
                <c:pt idx="781">
                  <c:v>89.0</c:v>
                </c:pt>
                <c:pt idx="782">
                  <c:v>89.0</c:v>
                </c:pt>
                <c:pt idx="783">
                  <c:v>89.0</c:v>
                </c:pt>
                <c:pt idx="784">
                  <c:v>89.0</c:v>
                </c:pt>
                <c:pt idx="785">
                  <c:v>89.0</c:v>
                </c:pt>
                <c:pt idx="786">
                  <c:v>89.0</c:v>
                </c:pt>
                <c:pt idx="787">
                  <c:v>89.0</c:v>
                </c:pt>
                <c:pt idx="788">
                  <c:v>89.0</c:v>
                </c:pt>
                <c:pt idx="789">
                  <c:v>89.0</c:v>
                </c:pt>
                <c:pt idx="790">
                  <c:v>89.0</c:v>
                </c:pt>
                <c:pt idx="791">
                  <c:v>89.0</c:v>
                </c:pt>
                <c:pt idx="792">
                  <c:v>89.0</c:v>
                </c:pt>
                <c:pt idx="793">
                  <c:v>89.0</c:v>
                </c:pt>
                <c:pt idx="794">
                  <c:v>89.0</c:v>
                </c:pt>
                <c:pt idx="795">
                  <c:v>89.0</c:v>
                </c:pt>
                <c:pt idx="796">
                  <c:v>89.0</c:v>
                </c:pt>
                <c:pt idx="797">
                  <c:v>89.0</c:v>
                </c:pt>
                <c:pt idx="798">
                  <c:v>89.0</c:v>
                </c:pt>
                <c:pt idx="799">
                  <c:v>89.0</c:v>
                </c:pt>
                <c:pt idx="800">
                  <c:v>89.0</c:v>
                </c:pt>
                <c:pt idx="801">
                  <c:v>89.0</c:v>
                </c:pt>
                <c:pt idx="802">
                  <c:v>89.0</c:v>
                </c:pt>
                <c:pt idx="803">
                  <c:v>89.0</c:v>
                </c:pt>
                <c:pt idx="804">
                  <c:v>89.0</c:v>
                </c:pt>
                <c:pt idx="805">
                  <c:v>89.0</c:v>
                </c:pt>
                <c:pt idx="806">
                  <c:v>89.0</c:v>
                </c:pt>
                <c:pt idx="807">
                  <c:v>89.0</c:v>
                </c:pt>
                <c:pt idx="808">
                  <c:v>89.0</c:v>
                </c:pt>
                <c:pt idx="809">
                  <c:v>89.0</c:v>
                </c:pt>
                <c:pt idx="810">
                  <c:v>89.0</c:v>
                </c:pt>
                <c:pt idx="811">
                  <c:v>89.0</c:v>
                </c:pt>
                <c:pt idx="812">
                  <c:v>89.0</c:v>
                </c:pt>
                <c:pt idx="813">
                  <c:v>89.0</c:v>
                </c:pt>
                <c:pt idx="814">
                  <c:v>89.0</c:v>
                </c:pt>
                <c:pt idx="815">
                  <c:v>89.0</c:v>
                </c:pt>
                <c:pt idx="816">
                  <c:v>89.0</c:v>
                </c:pt>
                <c:pt idx="817">
                  <c:v>89.0</c:v>
                </c:pt>
                <c:pt idx="818">
                  <c:v>89.0</c:v>
                </c:pt>
                <c:pt idx="819">
                  <c:v>89.0</c:v>
                </c:pt>
                <c:pt idx="820">
                  <c:v>89.0</c:v>
                </c:pt>
                <c:pt idx="821">
                  <c:v>89.0</c:v>
                </c:pt>
                <c:pt idx="822">
                  <c:v>89.0</c:v>
                </c:pt>
                <c:pt idx="823">
                  <c:v>89.0</c:v>
                </c:pt>
                <c:pt idx="824">
                  <c:v>89.0</c:v>
                </c:pt>
                <c:pt idx="825">
                  <c:v>89.0</c:v>
                </c:pt>
                <c:pt idx="826">
                  <c:v>89.0</c:v>
                </c:pt>
                <c:pt idx="827">
                  <c:v>89.0</c:v>
                </c:pt>
                <c:pt idx="828">
                  <c:v>89.0</c:v>
                </c:pt>
                <c:pt idx="829">
                  <c:v>89.0</c:v>
                </c:pt>
                <c:pt idx="830">
                  <c:v>89.0</c:v>
                </c:pt>
                <c:pt idx="831">
                  <c:v>89.0</c:v>
                </c:pt>
                <c:pt idx="832">
                  <c:v>89.0</c:v>
                </c:pt>
                <c:pt idx="833">
                  <c:v>89.0</c:v>
                </c:pt>
                <c:pt idx="834">
                  <c:v>89.0</c:v>
                </c:pt>
                <c:pt idx="835">
                  <c:v>89.0</c:v>
                </c:pt>
                <c:pt idx="836">
                  <c:v>89.0</c:v>
                </c:pt>
                <c:pt idx="837">
                  <c:v>89.0</c:v>
                </c:pt>
                <c:pt idx="838">
                  <c:v>89.0</c:v>
                </c:pt>
                <c:pt idx="839">
                  <c:v>89.0</c:v>
                </c:pt>
                <c:pt idx="840">
                  <c:v>89.0</c:v>
                </c:pt>
                <c:pt idx="841">
                  <c:v>89.0</c:v>
                </c:pt>
                <c:pt idx="842">
                  <c:v>89.0</c:v>
                </c:pt>
                <c:pt idx="843">
                  <c:v>89.0</c:v>
                </c:pt>
                <c:pt idx="844">
                  <c:v>89.0</c:v>
                </c:pt>
                <c:pt idx="845">
                  <c:v>89.0</c:v>
                </c:pt>
                <c:pt idx="846">
                  <c:v>89.0</c:v>
                </c:pt>
                <c:pt idx="847">
                  <c:v>89.0</c:v>
                </c:pt>
                <c:pt idx="848">
                  <c:v>89.0</c:v>
                </c:pt>
                <c:pt idx="849">
                  <c:v>89.0</c:v>
                </c:pt>
                <c:pt idx="850">
                  <c:v>89.0</c:v>
                </c:pt>
                <c:pt idx="851">
                  <c:v>89.0</c:v>
                </c:pt>
                <c:pt idx="852">
                  <c:v>89.0</c:v>
                </c:pt>
                <c:pt idx="853">
                  <c:v>89.0</c:v>
                </c:pt>
                <c:pt idx="854">
                  <c:v>89.0</c:v>
                </c:pt>
                <c:pt idx="855">
                  <c:v>89.0</c:v>
                </c:pt>
                <c:pt idx="856">
                  <c:v>89.0</c:v>
                </c:pt>
                <c:pt idx="857">
                  <c:v>89.0</c:v>
                </c:pt>
                <c:pt idx="858">
                  <c:v>89.0</c:v>
                </c:pt>
                <c:pt idx="859">
                  <c:v>89.0</c:v>
                </c:pt>
                <c:pt idx="860">
                  <c:v>89.0</c:v>
                </c:pt>
                <c:pt idx="861">
                  <c:v>89.0</c:v>
                </c:pt>
                <c:pt idx="862">
                  <c:v>89.0</c:v>
                </c:pt>
                <c:pt idx="863">
                  <c:v>89.0</c:v>
                </c:pt>
                <c:pt idx="864">
                  <c:v>89.0</c:v>
                </c:pt>
                <c:pt idx="865">
                  <c:v>89.0</c:v>
                </c:pt>
                <c:pt idx="866">
                  <c:v>89.0</c:v>
                </c:pt>
                <c:pt idx="867">
                  <c:v>90.0</c:v>
                </c:pt>
                <c:pt idx="868">
                  <c:v>89.0</c:v>
                </c:pt>
                <c:pt idx="869">
                  <c:v>90.0</c:v>
                </c:pt>
                <c:pt idx="870">
                  <c:v>90.0</c:v>
                </c:pt>
                <c:pt idx="871">
                  <c:v>90.0</c:v>
                </c:pt>
                <c:pt idx="872">
                  <c:v>89.0</c:v>
                </c:pt>
                <c:pt idx="873">
                  <c:v>89.0</c:v>
                </c:pt>
                <c:pt idx="874">
                  <c:v>90.0</c:v>
                </c:pt>
                <c:pt idx="875">
                  <c:v>89.0</c:v>
                </c:pt>
                <c:pt idx="876">
                  <c:v>89.0</c:v>
                </c:pt>
                <c:pt idx="877">
                  <c:v>89.0</c:v>
                </c:pt>
                <c:pt idx="878">
                  <c:v>89.0</c:v>
                </c:pt>
                <c:pt idx="879">
                  <c:v>90.0</c:v>
                </c:pt>
                <c:pt idx="880">
                  <c:v>90.0</c:v>
                </c:pt>
                <c:pt idx="881">
                  <c:v>90.0</c:v>
                </c:pt>
                <c:pt idx="882">
                  <c:v>89.0</c:v>
                </c:pt>
                <c:pt idx="883">
                  <c:v>90.0</c:v>
                </c:pt>
                <c:pt idx="884">
                  <c:v>89.0</c:v>
                </c:pt>
                <c:pt idx="885">
                  <c:v>90.0</c:v>
                </c:pt>
                <c:pt idx="886">
                  <c:v>89.0</c:v>
                </c:pt>
                <c:pt idx="887">
                  <c:v>89.0</c:v>
                </c:pt>
                <c:pt idx="888">
                  <c:v>89.0</c:v>
                </c:pt>
                <c:pt idx="889">
                  <c:v>89.0</c:v>
                </c:pt>
                <c:pt idx="890">
                  <c:v>90.0</c:v>
                </c:pt>
                <c:pt idx="891">
                  <c:v>90.0</c:v>
                </c:pt>
                <c:pt idx="892">
                  <c:v>90.0</c:v>
                </c:pt>
                <c:pt idx="893">
                  <c:v>89.0</c:v>
                </c:pt>
                <c:pt idx="894">
                  <c:v>90.0</c:v>
                </c:pt>
                <c:pt idx="895">
                  <c:v>90.0</c:v>
                </c:pt>
                <c:pt idx="896">
                  <c:v>90.0</c:v>
                </c:pt>
                <c:pt idx="897">
                  <c:v>89.0</c:v>
                </c:pt>
                <c:pt idx="898">
                  <c:v>90.0</c:v>
                </c:pt>
                <c:pt idx="899">
                  <c:v>90.0</c:v>
                </c:pt>
                <c:pt idx="900">
                  <c:v>89.0</c:v>
                </c:pt>
                <c:pt idx="901">
                  <c:v>89.0</c:v>
                </c:pt>
                <c:pt idx="902">
                  <c:v>89.0</c:v>
                </c:pt>
                <c:pt idx="903">
                  <c:v>89.0</c:v>
                </c:pt>
                <c:pt idx="904">
                  <c:v>90.0</c:v>
                </c:pt>
                <c:pt idx="905">
                  <c:v>90.0</c:v>
                </c:pt>
                <c:pt idx="906">
                  <c:v>89.0</c:v>
                </c:pt>
                <c:pt idx="907">
                  <c:v>90.0</c:v>
                </c:pt>
                <c:pt idx="908">
                  <c:v>90.0</c:v>
                </c:pt>
                <c:pt idx="909">
                  <c:v>90.0</c:v>
                </c:pt>
                <c:pt idx="910">
                  <c:v>90.0</c:v>
                </c:pt>
                <c:pt idx="911">
                  <c:v>90.0</c:v>
                </c:pt>
                <c:pt idx="912">
                  <c:v>90.0</c:v>
                </c:pt>
                <c:pt idx="913">
                  <c:v>90.0</c:v>
                </c:pt>
                <c:pt idx="914">
                  <c:v>90.0</c:v>
                </c:pt>
                <c:pt idx="915">
                  <c:v>90.0</c:v>
                </c:pt>
                <c:pt idx="916">
                  <c:v>90.0</c:v>
                </c:pt>
                <c:pt idx="917">
                  <c:v>89.0</c:v>
                </c:pt>
                <c:pt idx="918">
                  <c:v>90.0</c:v>
                </c:pt>
                <c:pt idx="919">
                  <c:v>90.0</c:v>
                </c:pt>
                <c:pt idx="920">
                  <c:v>90.0</c:v>
                </c:pt>
                <c:pt idx="921">
                  <c:v>90.0</c:v>
                </c:pt>
                <c:pt idx="922">
                  <c:v>90.0</c:v>
                </c:pt>
                <c:pt idx="923">
                  <c:v>90.0</c:v>
                </c:pt>
                <c:pt idx="924">
                  <c:v>90.0</c:v>
                </c:pt>
                <c:pt idx="925">
                  <c:v>90.0</c:v>
                </c:pt>
                <c:pt idx="926">
                  <c:v>89.0</c:v>
                </c:pt>
                <c:pt idx="927">
                  <c:v>90.0</c:v>
                </c:pt>
                <c:pt idx="928">
                  <c:v>90.0</c:v>
                </c:pt>
                <c:pt idx="929">
                  <c:v>89.0</c:v>
                </c:pt>
                <c:pt idx="930">
                  <c:v>89.0</c:v>
                </c:pt>
                <c:pt idx="931">
                  <c:v>90.0</c:v>
                </c:pt>
                <c:pt idx="932">
                  <c:v>90.0</c:v>
                </c:pt>
                <c:pt idx="933">
                  <c:v>90.0</c:v>
                </c:pt>
                <c:pt idx="934">
                  <c:v>90.0</c:v>
                </c:pt>
                <c:pt idx="935">
                  <c:v>90.0</c:v>
                </c:pt>
                <c:pt idx="936">
                  <c:v>89.0</c:v>
                </c:pt>
                <c:pt idx="937">
                  <c:v>89.0</c:v>
                </c:pt>
                <c:pt idx="938">
                  <c:v>90.0</c:v>
                </c:pt>
                <c:pt idx="939">
                  <c:v>90.0</c:v>
                </c:pt>
                <c:pt idx="940">
                  <c:v>89.0</c:v>
                </c:pt>
                <c:pt idx="941">
                  <c:v>89.0</c:v>
                </c:pt>
                <c:pt idx="942">
                  <c:v>90.0</c:v>
                </c:pt>
                <c:pt idx="943">
                  <c:v>90.0</c:v>
                </c:pt>
                <c:pt idx="944">
                  <c:v>90.0</c:v>
                </c:pt>
                <c:pt idx="945">
                  <c:v>90.0</c:v>
                </c:pt>
                <c:pt idx="946">
                  <c:v>90.0</c:v>
                </c:pt>
                <c:pt idx="947">
                  <c:v>90.0</c:v>
                </c:pt>
                <c:pt idx="948">
                  <c:v>90.0</c:v>
                </c:pt>
                <c:pt idx="949">
                  <c:v>90.0</c:v>
                </c:pt>
                <c:pt idx="950">
                  <c:v>90.0</c:v>
                </c:pt>
                <c:pt idx="951">
                  <c:v>90.0</c:v>
                </c:pt>
                <c:pt idx="952">
                  <c:v>90.0</c:v>
                </c:pt>
                <c:pt idx="953">
                  <c:v>90.0</c:v>
                </c:pt>
                <c:pt idx="954">
                  <c:v>90.0</c:v>
                </c:pt>
                <c:pt idx="955">
                  <c:v>90.0</c:v>
                </c:pt>
                <c:pt idx="956">
                  <c:v>90.0</c:v>
                </c:pt>
                <c:pt idx="957">
                  <c:v>90.0</c:v>
                </c:pt>
                <c:pt idx="958">
                  <c:v>90.0</c:v>
                </c:pt>
                <c:pt idx="959">
                  <c:v>90.0</c:v>
                </c:pt>
                <c:pt idx="960">
                  <c:v>90.0</c:v>
                </c:pt>
                <c:pt idx="961">
                  <c:v>90.0</c:v>
                </c:pt>
                <c:pt idx="962">
                  <c:v>90.0</c:v>
                </c:pt>
                <c:pt idx="963">
                  <c:v>90.0</c:v>
                </c:pt>
                <c:pt idx="964">
                  <c:v>90.0</c:v>
                </c:pt>
                <c:pt idx="965">
                  <c:v>90.0</c:v>
                </c:pt>
                <c:pt idx="966">
                  <c:v>90.0</c:v>
                </c:pt>
                <c:pt idx="967">
                  <c:v>90.0</c:v>
                </c:pt>
                <c:pt idx="968">
                  <c:v>90.0</c:v>
                </c:pt>
                <c:pt idx="969">
                  <c:v>90.0</c:v>
                </c:pt>
                <c:pt idx="970">
                  <c:v>90.0</c:v>
                </c:pt>
                <c:pt idx="971">
                  <c:v>90.0</c:v>
                </c:pt>
                <c:pt idx="972">
                  <c:v>90.0</c:v>
                </c:pt>
                <c:pt idx="973">
                  <c:v>90.0</c:v>
                </c:pt>
                <c:pt idx="974">
                  <c:v>90.0</c:v>
                </c:pt>
                <c:pt idx="975">
                  <c:v>90.0</c:v>
                </c:pt>
                <c:pt idx="976">
                  <c:v>90.0</c:v>
                </c:pt>
                <c:pt idx="977">
                  <c:v>90.0</c:v>
                </c:pt>
                <c:pt idx="978">
                  <c:v>90.0</c:v>
                </c:pt>
                <c:pt idx="979">
                  <c:v>90.0</c:v>
                </c:pt>
                <c:pt idx="980">
                  <c:v>90.0</c:v>
                </c:pt>
                <c:pt idx="981">
                  <c:v>90.0</c:v>
                </c:pt>
                <c:pt idx="982">
                  <c:v>90.0</c:v>
                </c:pt>
                <c:pt idx="983">
                  <c:v>89.0</c:v>
                </c:pt>
                <c:pt idx="984">
                  <c:v>90.0</c:v>
                </c:pt>
                <c:pt idx="985">
                  <c:v>90.0</c:v>
                </c:pt>
                <c:pt idx="986">
                  <c:v>90.0</c:v>
                </c:pt>
                <c:pt idx="987">
                  <c:v>90.0</c:v>
                </c:pt>
                <c:pt idx="988">
                  <c:v>90.0</c:v>
                </c:pt>
                <c:pt idx="989">
                  <c:v>90.0</c:v>
                </c:pt>
                <c:pt idx="990">
                  <c:v>90.0</c:v>
                </c:pt>
                <c:pt idx="991">
                  <c:v>90.0</c:v>
                </c:pt>
                <c:pt idx="992">
                  <c:v>90.0</c:v>
                </c:pt>
                <c:pt idx="993">
                  <c:v>90.0</c:v>
                </c:pt>
                <c:pt idx="994">
                  <c:v>90.0</c:v>
                </c:pt>
                <c:pt idx="995">
                  <c:v>90.0</c:v>
                </c:pt>
                <c:pt idx="996">
                  <c:v>90.0</c:v>
                </c:pt>
                <c:pt idx="997">
                  <c:v>90.0</c:v>
                </c:pt>
                <c:pt idx="998">
                  <c:v>90.0</c:v>
                </c:pt>
                <c:pt idx="999">
                  <c:v>90.0</c:v>
                </c:pt>
                <c:pt idx="1000">
                  <c:v>90.0</c:v>
                </c:pt>
                <c:pt idx="1001">
                  <c:v>90.0</c:v>
                </c:pt>
                <c:pt idx="1002">
                  <c:v>90.0</c:v>
                </c:pt>
                <c:pt idx="1003">
                  <c:v>90.0</c:v>
                </c:pt>
                <c:pt idx="1004">
                  <c:v>90.0</c:v>
                </c:pt>
                <c:pt idx="1005">
                  <c:v>90.0</c:v>
                </c:pt>
                <c:pt idx="1006">
                  <c:v>90.0</c:v>
                </c:pt>
                <c:pt idx="1007">
                  <c:v>90.0</c:v>
                </c:pt>
                <c:pt idx="1008">
                  <c:v>90.0</c:v>
                </c:pt>
                <c:pt idx="1009">
                  <c:v>90.0</c:v>
                </c:pt>
                <c:pt idx="1010">
                  <c:v>90.0</c:v>
                </c:pt>
                <c:pt idx="1011">
                  <c:v>90.0</c:v>
                </c:pt>
                <c:pt idx="1012">
                  <c:v>90.0</c:v>
                </c:pt>
                <c:pt idx="1013">
                  <c:v>90.0</c:v>
                </c:pt>
                <c:pt idx="1014">
                  <c:v>90.0</c:v>
                </c:pt>
                <c:pt idx="1015">
                  <c:v>90.0</c:v>
                </c:pt>
                <c:pt idx="1016">
                  <c:v>90.0</c:v>
                </c:pt>
                <c:pt idx="1017">
                  <c:v>90.0</c:v>
                </c:pt>
                <c:pt idx="1018">
                  <c:v>90.0</c:v>
                </c:pt>
                <c:pt idx="1019">
                  <c:v>90.0</c:v>
                </c:pt>
                <c:pt idx="1020">
                  <c:v>90.0</c:v>
                </c:pt>
                <c:pt idx="1021">
                  <c:v>90.0</c:v>
                </c:pt>
                <c:pt idx="1022">
                  <c:v>90.0</c:v>
                </c:pt>
                <c:pt idx="1023">
                  <c:v>90.0</c:v>
                </c:pt>
                <c:pt idx="1024">
                  <c:v>90.0</c:v>
                </c:pt>
                <c:pt idx="1025">
                  <c:v>90.0</c:v>
                </c:pt>
                <c:pt idx="1026">
                  <c:v>90.0</c:v>
                </c:pt>
                <c:pt idx="1027">
                  <c:v>90.0</c:v>
                </c:pt>
                <c:pt idx="1028">
                  <c:v>90.0</c:v>
                </c:pt>
                <c:pt idx="1029">
                  <c:v>90.0</c:v>
                </c:pt>
                <c:pt idx="1030">
                  <c:v>90.0</c:v>
                </c:pt>
                <c:pt idx="1031">
                  <c:v>90.0</c:v>
                </c:pt>
                <c:pt idx="1032">
                  <c:v>90.0</c:v>
                </c:pt>
                <c:pt idx="1033">
                  <c:v>90.0</c:v>
                </c:pt>
                <c:pt idx="1034">
                  <c:v>90.0</c:v>
                </c:pt>
                <c:pt idx="1035">
                  <c:v>90.0</c:v>
                </c:pt>
                <c:pt idx="1036">
                  <c:v>90.0</c:v>
                </c:pt>
                <c:pt idx="1037">
                  <c:v>90.0</c:v>
                </c:pt>
                <c:pt idx="1038">
                  <c:v>90.0</c:v>
                </c:pt>
                <c:pt idx="1039">
                  <c:v>90.0</c:v>
                </c:pt>
                <c:pt idx="1040">
                  <c:v>90.0</c:v>
                </c:pt>
                <c:pt idx="1041">
                  <c:v>90.0</c:v>
                </c:pt>
                <c:pt idx="1042">
                  <c:v>90.0</c:v>
                </c:pt>
                <c:pt idx="1043">
                  <c:v>90.0</c:v>
                </c:pt>
                <c:pt idx="1044">
                  <c:v>90.0</c:v>
                </c:pt>
                <c:pt idx="1045">
                  <c:v>90.0</c:v>
                </c:pt>
                <c:pt idx="1046">
                  <c:v>90.0</c:v>
                </c:pt>
                <c:pt idx="1047">
                  <c:v>90.0</c:v>
                </c:pt>
                <c:pt idx="1048">
                  <c:v>90.0</c:v>
                </c:pt>
                <c:pt idx="1049">
                  <c:v>90.0</c:v>
                </c:pt>
                <c:pt idx="1050">
                  <c:v>90.0</c:v>
                </c:pt>
                <c:pt idx="1051">
                  <c:v>90.0</c:v>
                </c:pt>
                <c:pt idx="1052">
                  <c:v>90.0</c:v>
                </c:pt>
                <c:pt idx="1053">
                  <c:v>90.0</c:v>
                </c:pt>
                <c:pt idx="1054">
                  <c:v>90.0</c:v>
                </c:pt>
                <c:pt idx="1055">
                  <c:v>90.0</c:v>
                </c:pt>
                <c:pt idx="1056">
                  <c:v>90.0</c:v>
                </c:pt>
                <c:pt idx="1057">
                  <c:v>90.0</c:v>
                </c:pt>
                <c:pt idx="1058">
                  <c:v>90.0</c:v>
                </c:pt>
                <c:pt idx="1059">
                  <c:v>90.0</c:v>
                </c:pt>
                <c:pt idx="1060">
                  <c:v>90.0</c:v>
                </c:pt>
                <c:pt idx="1061">
                  <c:v>90.0</c:v>
                </c:pt>
                <c:pt idx="1062">
                  <c:v>90.0</c:v>
                </c:pt>
                <c:pt idx="1063">
                  <c:v>90.0</c:v>
                </c:pt>
                <c:pt idx="1064">
                  <c:v>90.0</c:v>
                </c:pt>
                <c:pt idx="1065">
                  <c:v>90.0</c:v>
                </c:pt>
                <c:pt idx="1066">
                  <c:v>90.0</c:v>
                </c:pt>
                <c:pt idx="1067">
                  <c:v>90.0</c:v>
                </c:pt>
                <c:pt idx="1068">
                  <c:v>90.0</c:v>
                </c:pt>
                <c:pt idx="1069">
                  <c:v>90.0</c:v>
                </c:pt>
                <c:pt idx="1070">
                  <c:v>90.0</c:v>
                </c:pt>
                <c:pt idx="1071">
                  <c:v>90.0</c:v>
                </c:pt>
                <c:pt idx="1072">
                  <c:v>90.0</c:v>
                </c:pt>
                <c:pt idx="1073">
                  <c:v>90.0</c:v>
                </c:pt>
                <c:pt idx="1074">
                  <c:v>90.0</c:v>
                </c:pt>
                <c:pt idx="1075">
                  <c:v>90.0</c:v>
                </c:pt>
                <c:pt idx="1076">
                  <c:v>90.0</c:v>
                </c:pt>
                <c:pt idx="1077">
                  <c:v>90.0</c:v>
                </c:pt>
                <c:pt idx="1078">
                  <c:v>90.0</c:v>
                </c:pt>
              </c:numCache>
            </c:numRef>
          </c:yVal>
          <c:smooth val="1"/>
        </c:ser>
        <c:axId val="632488344"/>
        <c:axId val="628802728"/>
      </c:scatterChart>
      <c:valAx>
        <c:axId val="628785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Time </a:t>
                </a:r>
                <a:r>
                  <a:rPr lang="en-US" sz="1800" dirty="0" smtClean="0"/>
                  <a:t>[sec</a:t>
                </a:r>
                <a:r>
                  <a:rPr lang="en-US" sz="1800" dirty="0"/>
                  <a:t>]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795720"/>
        <c:crosses val="autoZero"/>
        <c:crossBetween val="midCat"/>
      </c:valAx>
      <c:valAx>
        <c:axId val="628795720"/>
        <c:scaling>
          <c:orientation val="minMax"/>
          <c:max val="400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Torque [Nm]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28785144"/>
        <c:crosses val="autoZero"/>
        <c:crossBetween val="midCat"/>
      </c:valAx>
      <c:valAx>
        <c:axId val="628802728"/>
        <c:scaling>
          <c:orientation val="minMax"/>
          <c:max val="200.0"/>
          <c:min val="0.0"/>
        </c:scaling>
        <c:axPos val="r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Power [kW]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2488344"/>
        <c:crosses val="max"/>
        <c:crossBetween val="midCat"/>
      </c:valAx>
      <c:valAx>
        <c:axId val="632488344"/>
        <c:scaling>
          <c:orientation val="minMax"/>
        </c:scaling>
        <c:delete val="1"/>
        <c:axPos val="b"/>
        <c:numFmt formatCode="0" sourceLinked="1"/>
        <c:tickLblPos val="none"/>
        <c:crossAx val="6288027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66370734908137"/>
          <c:y val="0.360870516185479"/>
          <c:w val="0.10777646544182"/>
          <c:h val="0.115050281705618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Fuel temperature-Consumption comparison</a:t>
            </a:r>
            <a:endParaRPr lang="en-US"/>
          </a:p>
          <a:p>
            <a:pPr>
              <a:defRPr/>
            </a:pPr>
            <a:r>
              <a:rPr lang="en-US" sz="1800" b="1" i="0" baseline="0"/>
              <a:t>Modes 3&amp;5: 2400rpm, 50% &amp; 10 % Torque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93377995091943"/>
          <c:y val="0.188128841471049"/>
          <c:w val="0.62600179066402"/>
          <c:h val="0.62646707435312"/>
        </c:manualLayout>
      </c:layout>
      <c:barChart>
        <c:barDir val="col"/>
        <c:grouping val="clustered"/>
        <c:ser>
          <c:idx val="0"/>
          <c:order val="0"/>
          <c:tx>
            <c:strRef>
              <c:f>'Fuel Temps.'!$M$14</c:f>
              <c:strCache>
                <c:ptCount val="1"/>
                <c:pt idx="0">
                  <c:v>Intermediate Temp. 57-60°C</c:v>
                </c:pt>
              </c:strCache>
            </c:strRef>
          </c:tx>
          <c:cat>
            <c:strRef>
              <c:f>'Fuel Temps.'!$O$13:$P$13</c:f>
              <c:strCache>
                <c:ptCount val="2"/>
                <c:pt idx="0">
                  <c:v>Mode 3: 2400rpm, 50% Torque           50% reduction</c:v>
                </c:pt>
                <c:pt idx="1">
                  <c:v>Mode 5: 2400rpm, 10% Torque          59% reduction</c:v>
                </c:pt>
              </c:strCache>
            </c:strRef>
          </c:cat>
          <c:val>
            <c:numRef>
              <c:f>'Fuel Temps.'!$O$14:$P$14</c:f>
              <c:numCache>
                <c:formatCode>General</c:formatCode>
                <c:ptCount val="2"/>
                <c:pt idx="0">
                  <c:v>35.01708710881411</c:v>
                </c:pt>
                <c:pt idx="1">
                  <c:v>17.5679773283343</c:v>
                </c:pt>
              </c:numCache>
            </c:numRef>
          </c:val>
        </c:ser>
        <c:ser>
          <c:idx val="1"/>
          <c:order val="1"/>
          <c:tx>
            <c:strRef>
              <c:f>'Fuel Temps.'!$M$15</c:f>
              <c:strCache>
                <c:ptCount val="1"/>
                <c:pt idx="0">
                  <c:v>High Temp. 75-78°C</c:v>
                </c:pt>
              </c:strCache>
            </c:strRef>
          </c:tx>
          <c:cat>
            <c:strRef>
              <c:f>'Fuel Temps.'!$O$13:$P$13</c:f>
              <c:strCache>
                <c:ptCount val="2"/>
                <c:pt idx="0">
                  <c:v>Mode 3: 2400rpm, 50% Torque           50% reduction</c:v>
                </c:pt>
                <c:pt idx="1">
                  <c:v>Mode 5: 2400rpm, 10% Torque          59% reduction</c:v>
                </c:pt>
              </c:strCache>
            </c:strRef>
          </c:cat>
          <c:val>
            <c:numRef>
              <c:f>'Fuel Temps.'!$O$15:$P$15</c:f>
              <c:numCache>
                <c:formatCode>General</c:formatCode>
                <c:ptCount val="2"/>
                <c:pt idx="0">
                  <c:v>14.80012678769678</c:v>
                </c:pt>
                <c:pt idx="1">
                  <c:v>5.783651474493991</c:v>
                </c:pt>
              </c:numCache>
            </c:numRef>
          </c:val>
        </c:ser>
        <c:axId val="630351960"/>
        <c:axId val="628433864"/>
      </c:barChart>
      <c:catAx>
        <c:axId val="630351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433864"/>
        <c:crosses val="autoZero"/>
        <c:auto val="1"/>
        <c:lblAlgn val="ctr"/>
        <c:lblOffset val="100"/>
      </c:catAx>
      <c:valAx>
        <c:axId val="628433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/>
                  <a:t>Fuel Consumption [kg/hr]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0351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856722348959"/>
          <c:y val="0.501713224511265"/>
          <c:w val="0.282143277651041"/>
          <c:h val="0.141246274385729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29424268323092"/>
          <c:y val="0.136807817589577"/>
          <c:w val="0.826279007984489"/>
          <c:h val="0.707910482995102"/>
        </c:manualLayout>
      </c:layout>
      <c:scatterChart>
        <c:scatterStyle val="lineMarker"/>
        <c:ser>
          <c:idx val="0"/>
          <c:order val="0"/>
          <c:tx>
            <c:strRef>
              <c:f>Summary!$C$5</c:f>
              <c:strCache>
                <c:ptCount val="1"/>
                <c:pt idx="0">
                  <c:v>Canola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Summary!$B$6:$B$36</c:f>
              <c:numCache>
                <c:formatCode>General</c:formatCode>
                <c:ptCount val="31"/>
                <c:pt idx="0">
                  <c:v>25.0</c:v>
                </c:pt>
                <c:pt idx="1">
                  <c:v>30.0</c:v>
                </c:pt>
                <c:pt idx="2">
                  <c:v>35.0</c:v>
                </c:pt>
                <c:pt idx="3">
                  <c:v>40.0</c:v>
                </c:pt>
                <c:pt idx="4">
                  <c:v>45.0</c:v>
                </c:pt>
                <c:pt idx="5">
                  <c:v>50.0</c:v>
                </c:pt>
                <c:pt idx="6">
                  <c:v>55.0</c:v>
                </c:pt>
                <c:pt idx="7">
                  <c:v>60.0</c:v>
                </c:pt>
                <c:pt idx="8">
                  <c:v>65.0</c:v>
                </c:pt>
                <c:pt idx="9">
                  <c:v>70.0</c:v>
                </c:pt>
                <c:pt idx="10">
                  <c:v>75.0</c:v>
                </c:pt>
                <c:pt idx="11">
                  <c:v>80.0</c:v>
                </c:pt>
                <c:pt idx="12">
                  <c:v>85.0</c:v>
                </c:pt>
                <c:pt idx="13">
                  <c:v>90.0</c:v>
                </c:pt>
                <c:pt idx="14">
                  <c:v>95.0</c:v>
                </c:pt>
                <c:pt idx="15">
                  <c:v>100.0</c:v>
                </c:pt>
                <c:pt idx="16">
                  <c:v>105.0</c:v>
                </c:pt>
                <c:pt idx="17">
                  <c:v>110.0</c:v>
                </c:pt>
                <c:pt idx="18">
                  <c:v>115.0</c:v>
                </c:pt>
                <c:pt idx="19">
                  <c:v>120.0</c:v>
                </c:pt>
                <c:pt idx="20">
                  <c:v>125.0</c:v>
                </c:pt>
                <c:pt idx="21">
                  <c:v>130.0</c:v>
                </c:pt>
                <c:pt idx="22">
                  <c:v>135.0</c:v>
                </c:pt>
                <c:pt idx="23">
                  <c:v>140.0</c:v>
                </c:pt>
                <c:pt idx="24">
                  <c:v>145.0</c:v>
                </c:pt>
                <c:pt idx="25">
                  <c:v>150.0</c:v>
                </c:pt>
                <c:pt idx="26">
                  <c:v>160.0</c:v>
                </c:pt>
                <c:pt idx="27">
                  <c:v>170.0</c:v>
                </c:pt>
                <c:pt idx="28">
                  <c:v>180.0</c:v>
                </c:pt>
                <c:pt idx="29">
                  <c:v>190.0</c:v>
                </c:pt>
                <c:pt idx="30">
                  <c:v>200.0</c:v>
                </c:pt>
              </c:numCache>
            </c:numRef>
          </c:xVal>
          <c:yVal>
            <c:numRef>
              <c:f>Summary!$C$6:$C$36</c:f>
              <c:numCache>
                <c:formatCode>General</c:formatCode>
                <c:ptCount val="31"/>
                <c:pt idx="0">
                  <c:v>60.5</c:v>
                </c:pt>
                <c:pt idx="1">
                  <c:v>52.0</c:v>
                </c:pt>
                <c:pt idx="2">
                  <c:v>41.5</c:v>
                </c:pt>
                <c:pt idx="3">
                  <c:v>35.5</c:v>
                </c:pt>
                <c:pt idx="4">
                  <c:v>29.0</c:v>
                </c:pt>
                <c:pt idx="5">
                  <c:v>25.0</c:v>
                </c:pt>
                <c:pt idx="6">
                  <c:v>21.5</c:v>
                </c:pt>
                <c:pt idx="7">
                  <c:v>19.5</c:v>
                </c:pt>
                <c:pt idx="8">
                  <c:v>17.0</c:v>
                </c:pt>
                <c:pt idx="9">
                  <c:v>15.5</c:v>
                </c:pt>
                <c:pt idx="10">
                  <c:v>14.5</c:v>
                </c:pt>
                <c:pt idx="11">
                  <c:v>13.5</c:v>
                </c:pt>
                <c:pt idx="12">
                  <c:v>12.5</c:v>
                </c:pt>
                <c:pt idx="13">
                  <c:v>11.5</c:v>
                </c:pt>
                <c:pt idx="14">
                  <c:v>10.5</c:v>
                </c:pt>
                <c:pt idx="15">
                  <c:v>9.5</c:v>
                </c:pt>
                <c:pt idx="16">
                  <c:v>9.0</c:v>
                </c:pt>
                <c:pt idx="17">
                  <c:v>8.25</c:v>
                </c:pt>
                <c:pt idx="18">
                  <c:v>7.5</c:v>
                </c:pt>
                <c:pt idx="19">
                  <c:v>7.5</c:v>
                </c:pt>
                <c:pt idx="20">
                  <c:v>7.0</c:v>
                </c:pt>
                <c:pt idx="21">
                  <c:v>6.5</c:v>
                </c:pt>
                <c:pt idx="22">
                  <c:v>6.5</c:v>
                </c:pt>
                <c:pt idx="23">
                  <c:v>6.25</c:v>
                </c:pt>
                <c:pt idx="24">
                  <c:v>6.0</c:v>
                </c:pt>
                <c:pt idx="25">
                  <c:v>5.5</c:v>
                </c:pt>
                <c:pt idx="26">
                  <c:v>5.25</c:v>
                </c:pt>
                <c:pt idx="27">
                  <c:v>4.5</c:v>
                </c:pt>
                <c:pt idx="28">
                  <c:v>4.5</c:v>
                </c:pt>
                <c:pt idx="29">
                  <c:v>4.5</c:v>
                </c:pt>
                <c:pt idx="30">
                  <c:v>4.5</c:v>
                </c:pt>
              </c:numCache>
            </c:numRef>
          </c:yVal>
        </c:ser>
        <c:ser>
          <c:idx val="7"/>
          <c:order val="1"/>
          <c:tx>
            <c:v>Diesel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  <a:prstDash val="solid"/>
              </a:ln>
            </c:spPr>
          </c:marker>
          <c:xVal>
            <c:numRef>
              <c:f>Summary!$B$6:$B$26</c:f>
              <c:numCache>
                <c:formatCode>General</c:formatCode>
                <c:ptCount val="21"/>
                <c:pt idx="0">
                  <c:v>25.0</c:v>
                </c:pt>
                <c:pt idx="1">
                  <c:v>30.0</c:v>
                </c:pt>
                <c:pt idx="2">
                  <c:v>35.0</c:v>
                </c:pt>
                <c:pt idx="3">
                  <c:v>40.0</c:v>
                </c:pt>
                <c:pt idx="4">
                  <c:v>45.0</c:v>
                </c:pt>
                <c:pt idx="5">
                  <c:v>50.0</c:v>
                </c:pt>
                <c:pt idx="6">
                  <c:v>55.0</c:v>
                </c:pt>
                <c:pt idx="7">
                  <c:v>60.0</c:v>
                </c:pt>
                <c:pt idx="8">
                  <c:v>65.0</c:v>
                </c:pt>
                <c:pt idx="9">
                  <c:v>70.0</c:v>
                </c:pt>
                <c:pt idx="10">
                  <c:v>75.0</c:v>
                </c:pt>
                <c:pt idx="11">
                  <c:v>80.0</c:v>
                </c:pt>
                <c:pt idx="12">
                  <c:v>85.0</c:v>
                </c:pt>
                <c:pt idx="13">
                  <c:v>90.0</c:v>
                </c:pt>
                <c:pt idx="14">
                  <c:v>95.0</c:v>
                </c:pt>
                <c:pt idx="15">
                  <c:v>100.0</c:v>
                </c:pt>
                <c:pt idx="16">
                  <c:v>105.0</c:v>
                </c:pt>
                <c:pt idx="17">
                  <c:v>110.0</c:v>
                </c:pt>
                <c:pt idx="18">
                  <c:v>115.0</c:v>
                </c:pt>
                <c:pt idx="19">
                  <c:v>120.0</c:v>
                </c:pt>
                <c:pt idx="20">
                  <c:v>125.0</c:v>
                </c:pt>
              </c:numCache>
            </c:numRef>
          </c:xVal>
          <c:yVal>
            <c:numRef>
              <c:f>Summary!$K$6:$K$26</c:f>
              <c:numCache>
                <c:formatCode>General</c:formatCode>
                <c:ptCount val="21"/>
                <c:pt idx="0">
                  <c:v>4.1</c:v>
                </c:pt>
                <c:pt idx="1">
                  <c:v>3.95</c:v>
                </c:pt>
                <c:pt idx="2">
                  <c:v>3.7</c:v>
                </c:pt>
                <c:pt idx="3">
                  <c:v>3.4</c:v>
                </c:pt>
                <c:pt idx="4">
                  <c:v>3.1</c:v>
                </c:pt>
                <c:pt idx="5">
                  <c:v>2.849999999999999</c:v>
                </c:pt>
                <c:pt idx="6">
                  <c:v>2.7</c:v>
                </c:pt>
                <c:pt idx="7">
                  <c:v>2.7</c:v>
                </c:pt>
                <c:pt idx="8">
                  <c:v>2.55</c:v>
                </c:pt>
                <c:pt idx="9">
                  <c:v>2.45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2.0</c:v>
                </c:pt>
                <c:pt idx="14">
                  <c:v>1.85</c:v>
                </c:pt>
                <c:pt idx="15">
                  <c:v>1.750000000000001</c:v>
                </c:pt>
                <c:pt idx="16">
                  <c:v>1.700000000000001</c:v>
                </c:pt>
                <c:pt idx="17">
                  <c:v>1.65</c:v>
                </c:pt>
                <c:pt idx="18">
                  <c:v>1.55</c:v>
                </c:pt>
                <c:pt idx="19">
                  <c:v>1.5</c:v>
                </c:pt>
                <c:pt idx="20">
                  <c:v>1.5</c:v>
                </c:pt>
              </c:numCache>
            </c:numRef>
          </c:yVal>
        </c:ser>
        <c:axId val="628432184"/>
        <c:axId val="623014552"/>
      </c:scatterChart>
      <c:valAx>
        <c:axId val="628432184"/>
        <c:scaling>
          <c:orientation val="minMax"/>
          <c:max val="90.0"/>
          <c:min val="50.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3014552"/>
        <c:crosses val="autoZero"/>
        <c:crossBetween val="midCat"/>
      </c:valAx>
      <c:valAx>
        <c:axId val="623014552"/>
        <c:scaling>
          <c:orientation val="minMax"/>
          <c:max val="25.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84321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Fuel temperature-Emissions</a:t>
            </a:r>
            <a:r>
              <a:rPr lang="en-US" baseline="0" dirty="0"/>
              <a:t> comparison</a:t>
            </a:r>
          </a:p>
          <a:p>
            <a:pPr>
              <a:defRPr/>
            </a:pPr>
            <a:r>
              <a:rPr lang="en-US" dirty="0"/>
              <a:t>Mode 3: 2400rpm, 50% </a:t>
            </a:r>
            <a:r>
              <a:rPr lang="en-US" dirty="0" smtClean="0"/>
              <a:t>Torque, SVO</a:t>
            </a:r>
            <a:endParaRPr lang="en-US" dirty="0"/>
          </a:p>
        </c:rich>
      </c:tx>
      <c:layout>
        <c:manualLayout>
          <c:xMode val="edge"/>
          <c:yMode val="edge"/>
          <c:x val="0.134377510040161"/>
          <c:y val="0.0169491525423729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'Fuel Temps.'!$I$2</c:f>
              <c:strCache>
                <c:ptCount val="1"/>
                <c:pt idx="0">
                  <c:v>Intermediate temp. 57°C</c:v>
                </c:pt>
              </c:strCache>
            </c:strRef>
          </c:tx>
          <c:cat>
            <c:strRef>
              <c:f>'Fuel Temps.'!$H$3:$H$5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'Fuel Temps.'!$I$3:$I$5</c:f>
              <c:numCache>
                <c:formatCode>General</c:formatCode>
                <c:ptCount val="3"/>
                <c:pt idx="0">
                  <c:v>30.70216199467455</c:v>
                </c:pt>
                <c:pt idx="1">
                  <c:v>269.9520316403014</c:v>
                </c:pt>
                <c:pt idx="2">
                  <c:v>142.3872689425483</c:v>
                </c:pt>
              </c:numCache>
            </c:numRef>
          </c:val>
        </c:ser>
        <c:ser>
          <c:idx val="1"/>
          <c:order val="1"/>
          <c:tx>
            <c:strRef>
              <c:f>'Fuel Temps.'!$J$2</c:f>
              <c:strCache>
                <c:ptCount val="1"/>
                <c:pt idx="0">
                  <c:v>High temp. 78°C</c:v>
                </c:pt>
              </c:strCache>
            </c:strRef>
          </c:tx>
          <c:cat>
            <c:strRef>
              <c:f>'Fuel Temps.'!$H$3:$H$5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'Fuel Temps.'!$J$3:$J$5</c:f>
              <c:numCache>
                <c:formatCode>General</c:formatCode>
                <c:ptCount val="3"/>
                <c:pt idx="0">
                  <c:v>32.72518845514205</c:v>
                </c:pt>
                <c:pt idx="1">
                  <c:v>260.9203080765989</c:v>
                </c:pt>
                <c:pt idx="2">
                  <c:v>150.085345545379</c:v>
                </c:pt>
              </c:numCache>
            </c:numRef>
          </c:val>
        </c:ser>
        <c:axId val="557710760"/>
        <c:axId val="557701784"/>
      </c:barChart>
      <c:catAx>
        <c:axId val="557710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57701784"/>
        <c:crosses val="autoZero"/>
        <c:auto val="1"/>
        <c:lblAlgn val="ctr"/>
        <c:lblOffset val="100"/>
      </c:catAx>
      <c:valAx>
        <c:axId val="5577017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/>
                  <a:t>Emissions [ppm]</a:t>
                </a:r>
              </a:p>
            </c:rich>
          </c:tx>
          <c:layout>
            <c:manualLayout>
              <c:xMode val="edge"/>
              <c:yMode val="edge"/>
              <c:x val="0.0187265917602996"/>
              <c:y val="0.35013010873640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577107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Fuel temperature-Emissions</a:t>
            </a:r>
            <a:r>
              <a:rPr lang="en-US" baseline="0" dirty="0"/>
              <a:t> comparison</a:t>
            </a:r>
          </a:p>
          <a:p>
            <a:pPr>
              <a:defRPr/>
            </a:pPr>
            <a:r>
              <a:rPr lang="en-US" dirty="0"/>
              <a:t>Mode 5: 2400rpm, 10% </a:t>
            </a:r>
            <a:r>
              <a:rPr lang="en-US" dirty="0" smtClean="0"/>
              <a:t>Torque, SVO</a:t>
            </a:r>
            <a:endParaRPr lang="en-US" dirty="0"/>
          </a:p>
        </c:rich>
      </c:tx>
      <c:layout>
        <c:manualLayout>
          <c:xMode val="edge"/>
          <c:yMode val="edge"/>
          <c:x val="0.123821138211382"/>
          <c:y val="0.0172413793103448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'Fuel Temps.'!$I$8</c:f>
              <c:strCache>
                <c:ptCount val="1"/>
                <c:pt idx="0">
                  <c:v>Intermediate temp. 60°C</c:v>
                </c:pt>
              </c:strCache>
            </c:strRef>
          </c:tx>
          <c:cat>
            <c:strRef>
              <c:f>'Fuel Temps.'!$H$9:$H$11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'Fuel Temps.'!$I$9:$I$11</c:f>
              <c:numCache>
                <c:formatCode>General</c:formatCode>
                <c:ptCount val="3"/>
                <c:pt idx="0">
                  <c:v>79.80457227695204</c:v>
                </c:pt>
                <c:pt idx="1">
                  <c:v>137.8657535387158</c:v>
                </c:pt>
                <c:pt idx="2">
                  <c:v>294.9841065778522</c:v>
                </c:pt>
              </c:numCache>
            </c:numRef>
          </c:val>
        </c:ser>
        <c:ser>
          <c:idx val="1"/>
          <c:order val="1"/>
          <c:tx>
            <c:strRef>
              <c:f>'Fuel Temps.'!$J$8</c:f>
              <c:strCache>
                <c:ptCount val="1"/>
                <c:pt idx="0">
                  <c:v>High temp. 75°C</c:v>
                </c:pt>
              </c:strCache>
            </c:strRef>
          </c:tx>
          <c:cat>
            <c:strRef>
              <c:f>'Fuel Temps.'!$H$9:$H$11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'Fuel Temps.'!$J$9:$J$11</c:f>
              <c:numCache>
                <c:formatCode>General</c:formatCode>
                <c:ptCount val="3"/>
                <c:pt idx="0">
                  <c:v>76.59009505685324</c:v>
                </c:pt>
                <c:pt idx="1">
                  <c:v>133.4183846794346</c:v>
                </c:pt>
                <c:pt idx="2">
                  <c:v>296.7536636136608</c:v>
                </c:pt>
              </c:numCache>
            </c:numRef>
          </c:val>
        </c:ser>
        <c:axId val="630748568"/>
        <c:axId val="630739592"/>
      </c:barChart>
      <c:catAx>
        <c:axId val="630748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0739592"/>
        <c:crosses val="autoZero"/>
        <c:auto val="1"/>
        <c:lblAlgn val="ctr"/>
        <c:lblOffset val="100"/>
      </c:catAx>
      <c:valAx>
        <c:axId val="630739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Emissions [ppm]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07485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Vegetable Oil Viscosity vs. Temperature</a:t>
            </a:r>
          </a:p>
        </c:rich>
      </c:tx>
      <c:layout>
        <c:manualLayout>
          <c:xMode val="edge"/>
          <c:yMode val="edge"/>
          <c:x val="0.22609389918701"/>
          <c:y val="0.019543964514679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9424268323092"/>
          <c:y val="0.136807817589577"/>
          <c:w val="0.826279007984489"/>
          <c:h val="0.707910482995102"/>
        </c:manualLayout>
      </c:layout>
      <c:scatterChart>
        <c:scatterStyle val="lineMarker"/>
        <c:ser>
          <c:idx val="0"/>
          <c:order val="0"/>
          <c:tx>
            <c:strRef>
              <c:f>Summary!$C$5</c:f>
              <c:strCache>
                <c:ptCount val="1"/>
                <c:pt idx="0">
                  <c:v>Canola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Summary!$B$6:$B$36</c:f>
              <c:numCache>
                <c:formatCode>General</c:formatCode>
                <c:ptCount val="31"/>
                <c:pt idx="0">
                  <c:v>25.0</c:v>
                </c:pt>
                <c:pt idx="1">
                  <c:v>30.0</c:v>
                </c:pt>
                <c:pt idx="2">
                  <c:v>35.0</c:v>
                </c:pt>
                <c:pt idx="3">
                  <c:v>40.0</c:v>
                </c:pt>
                <c:pt idx="4">
                  <c:v>45.0</c:v>
                </c:pt>
                <c:pt idx="5">
                  <c:v>50.0</c:v>
                </c:pt>
                <c:pt idx="6">
                  <c:v>55.0</c:v>
                </c:pt>
                <c:pt idx="7">
                  <c:v>60.0</c:v>
                </c:pt>
                <c:pt idx="8">
                  <c:v>65.0</c:v>
                </c:pt>
                <c:pt idx="9">
                  <c:v>70.0</c:v>
                </c:pt>
                <c:pt idx="10">
                  <c:v>75.0</c:v>
                </c:pt>
                <c:pt idx="11">
                  <c:v>80.0</c:v>
                </c:pt>
                <c:pt idx="12">
                  <c:v>85.0</c:v>
                </c:pt>
                <c:pt idx="13">
                  <c:v>90.0</c:v>
                </c:pt>
                <c:pt idx="14">
                  <c:v>95.0</c:v>
                </c:pt>
                <c:pt idx="15">
                  <c:v>100.0</c:v>
                </c:pt>
                <c:pt idx="16">
                  <c:v>105.0</c:v>
                </c:pt>
                <c:pt idx="17">
                  <c:v>110.0</c:v>
                </c:pt>
                <c:pt idx="18">
                  <c:v>115.0</c:v>
                </c:pt>
                <c:pt idx="19">
                  <c:v>120.0</c:v>
                </c:pt>
                <c:pt idx="20">
                  <c:v>125.0</c:v>
                </c:pt>
                <c:pt idx="21">
                  <c:v>130.0</c:v>
                </c:pt>
                <c:pt idx="22">
                  <c:v>135.0</c:v>
                </c:pt>
                <c:pt idx="23">
                  <c:v>140.0</c:v>
                </c:pt>
                <c:pt idx="24">
                  <c:v>145.0</c:v>
                </c:pt>
                <c:pt idx="25">
                  <c:v>150.0</c:v>
                </c:pt>
                <c:pt idx="26">
                  <c:v>160.0</c:v>
                </c:pt>
                <c:pt idx="27">
                  <c:v>170.0</c:v>
                </c:pt>
                <c:pt idx="28">
                  <c:v>180.0</c:v>
                </c:pt>
                <c:pt idx="29">
                  <c:v>190.0</c:v>
                </c:pt>
                <c:pt idx="30">
                  <c:v>200.0</c:v>
                </c:pt>
              </c:numCache>
            </c:numRef>
          </c:xVal>
          <c:yVal>
            <c:numRef>
              <c:f>Summary!$C$6:$C$36</c:f>
              <c:numCache>
                <c:formatCode>General</c:formatCode>
                <c:ptCount val="31"/>
                <c:pt idx="0">
                  <c:v>60.5</c:v>
                </c:pt>
                <c:pt idx="1">
                  <c:v>52.0</c:v>
                </c:pt>
                <c:pt idx="2">
                  <c:v>41.5</c:v>
                </c:pt>
                <c:pt idx="3">
                  <c:v>35.5</c:v>
                </c:pt>
                <c:pt idx="4">
                  <c:v>29.0</c:v>
                </c:pt>
                <c:pt idx="5">
                  <c:v>25.0</c:v>
                </c:pt>
                <c:pt idx="6">
                  <c:v>21.5</c:v>
                </c:pt>
                <c:pt idx="7">
                  <c:v>19.5</c:v>
                </c:pt>
                <c:pt idx="8">
                  <c:v>17.0</c:v>
                </c:pt>
                <c:pt idx="9">
                  <c:v>15.5</c:v>
                </c:pt>
                <c:pt idx="10">
                  <c:v>14.5</c:v>
                </c:pt>
                <c:pt idx="11">
                  <c:v>13.5</c:v>
                </c:pt>
                <c:pt idx="12">
                  <c:v>12.5</c:v>
                </c:pt>
                <c:pt idx="13">
                  <c:v>11.5</c:v>
                </c:pt>
                <c:pt idx="14">
                  <c:v>10.5</c:v>
                </c:pt>
                <c:pt idx="15">
                  <c:v>9.5</c:v>
                </c:pt>
                <c:pt idx="16">
                  <c:v>9.0</c:v>
                </c:pt>
                <c:pt idx="17">
                  <c:v>8.25</c:v>
                </c:pt>
                <c:pt idx="18">
                  <c:v>7.5</c:v>
                </c:pt>
                <c:pt idx="19">
                  <c:v>7.5</c:v>
                </c:pt>
                <c:pt idx="20">
                  <c:v>7.0</c:v>
                </c:pt>
                <c:pt idx="21">
                  <c:v>6.5</c:v>
                </c:pt>
                <c:pt idx="22">
                  <c:v>6.5</c:v>
                </c:pt>
                <c:pt idx="23">
                  <c:v>6.25</c:v>
                </c:pt>
                <c:pt idx="24">
                  <c:v>6.0</c:v>
                </c:pt>
                <c:pt idx="25">
                  <c:v>5.5</c:v>
                </c:pt>
                <c:pt idx="26">
                  <c:v>5.25</c:v>
                </c:pt>
                <c:pt idx="27">
                  <c:v>4.5</c:v>
                </c:pt>
                <c:pt idx="28">
                  <c:v>4.5</c:v>
                </c:pt>
                <c:pt idx="29">
                  <c:v>4.5</c:v>
                </c:pt>
                <c:pt idx="30">
                  <c:v>4.5</c:v>
                </c:pt>
              </c:numCache>
            </c:numRef>
          </c:yVal>
        </c:ser>
        <c:ser>
          <c:idx val="7"/>
          <c:order val="1"/>
          <c:tx>
            <c:v>Diesel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  <a:prstDash val="solid"/>
              </a:ln>
            </c:spPr>
          </c:marker>
          <c:xVal>
            <c:numRef>
              <c:f>Summary!$B$6:$B$26</c:f>
              <c:numCache>
                <c:formatCode>General</c:formatCode>
                <c:ptCount val="21"/>
                <c:pt idx="0">
                  <c:v>25.0</c:v>
                </c:pt>
                <c:pt idx="1">
                  <c:v>30.0</c:v>
                </c:pt>
                <c:pt idx="2">
                  <c:v>35.0</c:v>
                </c:pt>
                <c:pt idx="3">
                  <c:v>40.0</c:v>
                </c:pt>
                <c:pt idx="4">
                  <c:v>45.0</c:v>
                </c:pt>
                <c:pt idx="5">
                  <c:v>50.0</c:v>
                </c:pt>
                <c:pt idx="6">
                  <c:v>55.0</c:v>
                </c:pt>
                <c:pt idx="7">
                  <c:v>60.0</c:v>
                </c:pt>
                <c:pt idx="8">
                  <c:v>65.0</c:v>
                </c:pt>
                <c:pt idx="9">
                  <c:v>70.0</c:v>
                </c:pt>
                <c:pt idx="10">
                  <c:v>75.0</c:v>
                </c:pt>
                <c:pt idx="11">
                  <c:v>80.0</c:v>
                </c:pt>
                <c:pt idx="12">
                  <c:v>85.0</c:v>
                </c:pt>
                <c:pt idx="13">
                  <c:v>90.0</c:v>
                </c:pt>
                <c:pt idx="14">
                  <c:v>95.0</c:v>
                </c:pt>
                <c:pt idx="15">
                  <c:v>100.0</c:v>
                </c:pt>
                <c:pt idx="16">
                  <c:v>105.0</c:v>
                </c:pt>
                <c:pt idx="17">
                  <c:v>110.0</c:v>
                </c:pt>
                <c:pt idx="18">
                  <c:v>115.0</c:v>
                </c:pt>
                <c:pt idx="19">
                  <c:v>120.0</c:v>
                </c:pt>
                <c:pt idx="20">
                  <c:v>125.0</c:v>
                </c:pt>
              </c:numCache>
            </c:numRef>
          </c:xVal>
          <c:yVal>
            <c:numRef>
              <c:f>Summary!$K$6:$K$26</c:f>
              <c:numCache>
                <c:formatCode>General</c:formatCode>
                <c:ptCount val="21"/>
                <c:pt idx="0">
                  <c:v>4.1</c:v>
                </c:pt>
                <c:pt idx="1">
                  <c:v>3.95</c:v>
                </c:pt>
                <c:pt idx="2">
                  <c:v>3.7</c:v>
                </c:pt>
                <c:pt idx="3">
                  <c:v>3.4</c:v>
                </c:pt>
                <c:pt idx="4">
                  <c:v>3.1</c:v>
                </c:pt>
                <c:pt idx="5">
                  <c:v>2.849999999999999</c:v>
                </c:pt>
                <c:pt idx="6">
                  <c:v>2.7</c:v>
                </c:pt>
                <c:pt idx="7">
                  <c:v>2.7</c:v>
                </c:pt>
                <c:pt idx="8">
                  <c:v>2.55</c:v>
                </c:pt>
                <c:pt idx="9">
                  <c:v>2.45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2.0</c:v>
                </c:pt>
                <c:pt idx="14">
                  <c:v>1.85</c:v>
                </c:pt>
                <c:pt idx="15">
                  <c:v>1.750000000000001</c:v>
                </c:pt>
                <c:pt idx="16">
                  <c:v>1.700000000000001</c:v>
                </c:pt>
                <c:pt idx="17">
                  <c:v>1.65</c:v>
                </c:pt>
                <c:pt idx="18">
                  <c:v>1.55</c:v>
                </c:pt>
                <c:pt idx="19">
                  <c:v>1.5</c:v>
                </c:pt>
                <c:pt idx="20">
                  <c:v>1.5</c:v>
                </c:pt>
              </c:numCache>
            </c:numRef>
          </c:yVal>
        </c:ser>
        <c:axId val="631320792"/>
        <c:axId val="629816328"/>
      </c:scatterChart>
      <c:valAx>
        <c:axId val="631320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Temperature (deg. C)</a:t>
                </a:r>
              </a:p>
            </c:rich>
          </c:tx>
          <c:layout>
            <c:manualLayout>
              <c:xMode val="edge"/>
              <c:yMode val="edge"/>
              <c:x val="0.333657412023746"/>
              <c:y val="0.9348535205223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9816328"/>
        <c:crosses val="autoZero"/>
        <c:crossBetween val="midCat"/>
      </c:valAx>
      <c:valAx>
        <c:axId val="62981632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Viscocity (Centipoise)</a:t>
                </a:r>
              </a:p>
            </c:rich>
          </c:tx>
          <c:layout>
            <c:manualLayout>
              <c:xMode val="edge"/>
              <c:yMode val="edge"/>
              <c:x val="0.0121815708876545"/>
              <c:y val="0.21943477827669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132079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7401103142673"/>
          <c:y val="0.266437365920252"/>
          <c:w val="0.216799881146933"/>
          <c:h val="0.170712258031368"/>
        </c:manualLayout>
      </c:layout>
      <c:spPr>
        <a:noFill/>
        <a:ln w="3175">
          <a:noFill/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Peak</a:t>
            </a:r>
            <a:r>
              <a:rPr lang="en-US" baseline="0"/>
              <a:t> Pressure Location with SVO Temperature Difference</a:t>
            </a:r>
            <a:endParaRPr lang="en-US"/>
          </a:p>
        </c:rich>
      </c:tx>
      <c:layout>
        <c:manualLayout>
          <c:xMode val="edge"/>
          <c:yMode val="edge"/>
          <c:x val="0.0"/>
          <c:y val="0.0091860065054286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'SVO Temperature Comparison Data'!$B$12</c:f>
              <c:strCache>
                <c:ptCount val="1"/>
                <c:pt idx="0">
                  <c:v>Intermediate (57°C)</c:v>
                </c:pt>
              </c:strCache>
            </c:strRef>
          </c:tx>
          <c:cat>
            <c:strRef>
              <c:f>'SVO Temperature Comparison Data'!$C$11:$D$11</c:f>
              <c:strCache>
                <c:ptCount val="2"/>
                <c:pt idx="0">
                  <c:v>Mode 3: 2400rpm, 50% Torque</c:v>
                </c:pt>
                <c:pt idx="1">
                  <c:v>Mode 5: 2400rpm, 10% Torque</c:v>
                </c:pt>
              </c:strCache>
            </c:strRef>
          </c:cat>
          <c:val>
            <c:numRef>
              <c:f>'SVO Temperature Comparison Data'!$C$12:$D$12</c:f>
              <c:numCache>
                <c:formatCode>General</c:formatCode>
                <c:ptCount val="2"/>
                <c:pt idx="0">
                  <c:v>6.945</c:v>
                </c:pt>
                <c:pt idx="1">
                  <c:v>9.105</c:v>
                </c:pt>
              </c:numCache>
            </c:numRef>
          </c:val>
        </c:ser>
        <c:ser>
          <c:idx val="1"/>
          <c:order val="1"/>
          <c:tx>
            <c:strRef>
              <c:f>'SVO Temperature Comparison Data'!$B$13</c:f>
              <c:strCache>
                <c:ptCount val="1"/>
                <c:pt idx="0">
                  <c:v>Hot (78°C)</c:v>
                </c:pt>
              </c:strCache>
            </c:strRef>
          </c:tx>
          <c:cat>
            <c:strRef>
              <c:f>'SVO Temperature Comparison Data'!$C$11:$D$11</c:f>
              <c:strCache>
                <c:ptCount val="2"/>
                <c:pt idx="0">
                  <c:v>Mode 3: 2400rpm, 50% Torque</c:v>
                </c:pt>
                <c:pt idx="1">
                  <c:v>Mode 5: 2400rpm, 10% Torque</c:v>
                </c:pt>
              </c:strCache>
            </c:strRef>
          </c:cat>
          <c:val>
            <c:numRef>
              <c:f>'SVO Temperature Comparison Data'!$C$13:$D$13</c:f>
              <c:numCache>
                <c:formatCode>General</c:formatCode>
                <c:ptCount val="2"/>
                <c:pt idx="0">
                  <c:v>6.56</c:v>
                </c:pt>
                <c:pt idx="1">
                  <c:v>8.865000000000074</c:v>
                </c:pt>
              </c:numCache>
            </c:numRef>
          </c:val>
        </c:ser>
        <c:axId val="629122632"/>
        <c:axId val="629113656"/>
      </c:barChart>
      <c:catAx>
        <c:axId val="629122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29113656"/>
        <c:crosses val="autoZero"/>
        <c:auto val="1"/>
        <c:lblAlgn val="ctr"/>
        <c:lblOffset val="100"/>
      </c:catAx>
      <c:valAx>
        <c:axId val="6291136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Peak Pressure Location </a:t>
                </a:r>
                <a:r>
                  <a:rPr lang="en-US" sz="1800" dirty="0" smtClean="0"/>
                  <a:t>(°ATDC</a:t>
                </a:r>
                <a:r>
                  <a:rPr lang="en-US" sz="1800" dirty="0"/>
                  <a:t>)</a:t>
                </a:r>
              </a:p>
            </c:rich>
          </c:tx>
          <c:layout>
            <c:manualLayout>
              <c:xMode val="edge"/>
              <c:yMode val="edge"/>
              <c:x val="0.0232067510548523"/>
              <c:y val="0.13318166376660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91226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Mode 1: 2400 </a:t>
            </a:r>
            <a:r>
              <a:rPr lang="en-US" dirty="0"/>
              <a:t>RPM, 100% </a:t>
            </a:r>
            <a:r>
              <a:rPr lang="en-US" dirty="0" smtClean="0"/>
              <a:t>Torque:</a:t>
            </a:r>
            <a:endParaRPr lang="en-US" dirty="0"/>
          </a:p>
        </c:rich>
      </c:tx>
      <c:layout>
        <c:manualLayout>
          <c:xMode val="edge"/>
          <c:yMode val="edge"/>
          <c:x val="0.333184486807571"/>
          <c:y val="0.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[19]Mode1!$U$1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[19]Mode1!$T$2:$T$4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[19]Mode1!$U$2:$U$4</c:f>
              <c:numCache>
                <c:formatCode>General</c:formatCode>
                <c:ptCount val="3"/>
                <c:pt idx="0">
                  <c:v>34.38224027954385</c:v>
                </c:pt>
                <c:pt idx="1">
                  <c:v>413.0960199833486</c:v>
                </c:pt>
                <c:pt idx="2">
                  <c:v>127.3152714404664</c:v>
                </c:pt>
              </c:numCache>
            </c:numRef>
          </c:val>
        </c:ser>
        <c:ser>
          <c:idx val="1"/>
          <c:order val="1"/>
          <c:tx>
            <c:strRef>
              <c:f>[19]Mode1!$V$1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[19]Mode1!$T$2:$T$4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[19]Mode1!$V$2:$V$4</c:f>
              <c:numCache>
                <c:formatCode>General</c:formatCode>
                <c:ptCount val="3"/>
                <c:pt idx="0">
                  <c:v>26.59592657803198</c:v>
                </c:pt>
                <c:pt idx="1">
                  <c:v>470.3271440466286</c:v>
                </c:pt>
                <c:pt idx="2">
                  <c:v>72.18625062447957</c:v>
                </c:pt>
              </c:numCache>
            </c:numRef>
          </c:val>
        </c:ser>
        <c:axId val="628544520"/>
        <c:axId val="628735752"/>
      </c:barChart>
      <c:catAx>
        <c:axId val="628544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Emissions Species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28735752"/>
        <c:crosses val="autoZero"/>
        <c:auto val="1"/>
        <c:lblAlgn val="ctr"/>
        <c:lblOffset val="100"/>
      </c:catAx>
      <c:valAx>
        <c:axId val="6287357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Raw Emissions [</a:t>
                </a:r>
                <a:r>
                  <a:rPr lang="en-US" sz="1800" dirty="0" err="1"/>
                  <a:t>ppmd</a:t>
                </a:r>
                <a:r>
                  <a:rPr lang="en-US" sz="1800" dirty="0"/>
                  <a:t>]</a:t>
                </a:r>
              </a:p>
            </c:rich>
          </c:tx>
          <c:layout>
            <c:manualLayout>
              <c:xMode val="edge"/>
              <c:yMode val="edge"/>
              <c:x val="0.02046783625731"/>
              <c:y val="0.23790349575868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5445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/>
              <a:t>Mode 11: 800 </a:t>
            </a:r>
            <a:r>
              <a:rPr lang="en-US" sz="1800" b="1" i="0" baseline="0" dirty="0"/>
              <a:t>RPM, 0% Torque: </a:t>
            </a:r>
          </a:p>
        </c:rich>
      </c:tx>
      <c:layout>
        <c:manualLayout>
          <c:xMode val="edge"/>
          <c:yMode val="edge"/>
          <c:x val="0.333306395911038"/>
          <c:y val="0.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[19]Mode11!$U$1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[19]Mode11!$T$2:$T$4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[19]Mode11!$U$2:$U$4</c:f>
              <c:numCache>
                <c:formatCode>General</c:formatCode>
                <c:ptCount val="3"/>
                <c:pt idx="0">
                  <c:v>65.36768616118067</c:v>
                </c:pt>
                <c:pt idx="1">
                  <c:v>275.6673605328895</c:v>
                </c:pt>
                <c:pt idx="2">
                  <c:v>163.3367360532921</c:v>
                </c:pt>
              </c:numCache>
            </c:numRef>
          </c:val>
        </c:ser>
        <c:ser>
          <c:idx val="1"/>
          <c:order val="1"/>
          <c:tx>
            <c:strRef>
              <c:f>[19]Mode11!$V$1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[19]Mode11!$T$2:$T$4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[19]Mode11!$V$2:$V$4</c:f>
              <c:numCache>
                <c:formatCode>General</c:formatCode>
                <c:ptCount val="3"/>
                <c:pt idx="0">
                  <c:v>148.4134306614615</c:v>
                </c:pt>
                <c:pt idx="1">
                  <c:v>125.8341298917567</c:v>
                </c:pt>
                <c:pt idx="2">
                  <c:v>718.084882597846</c:v>
                </c:pt>
              </c:numCache>
            </c:numRef>
          </c:val>
        </c:ser>
        <c:axId val="628718632"/>
        <c:axId val="628724680"/>
      </c:barChart>
      <c:catAx>
        <c:axId val="628718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Emissions Species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28724680"/>
        <c:crosses val="autoZero"/>
        <c:auto val="1"/>
        <c:lblAlgn val="ctr"/>
        <c:lblOffset val="100"/>
      </c:catAx>
      <c:valAx>
        <c:axId val="6287246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/>
                  <a:t>Raw Emissions [</a:t>
                </a:r>
                <a:r>
                  <a:rPr lang="en-US" sz="1800" b="1" i="0" baseline="0" dirty="0" err="1" smtClean="0"/>
                  <a:t>ppmd</a:t>
                </a:r>
                <a:r>
                  <a:rPr lang="en-US" sz="1800" b="1" i="0" baseline="0" dirty="0" smtClean="0"/>
                  <a:t>]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2046783625731"/>
              <c:y val="0.2389662976910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7186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/>
              <a:t>Mode 3</a:t>
            </a:r>
            <a:r>
              <a:rPr lang="en-US" sz="1800" b="1" i="0" u="none" strike="noStrike" baseline="0" dirty="0" smtClean="0"/>
              <a:t>: 2400rpm, 50% Torque:  </a:t>
            </a:r>
            <a:r>
              <a:rPr lang="en-US" sz="1800" b="1" i="0" u="none" strike="noStrike" baseline="0" dirty="0" err="1"/>
              <a:t>NOx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'[33]Emissions SVO'!$D$3</c:f>
              <c:strCache>
                <c:ptCount val="1"/>
                <c:pt idx="0">
                  <c:v>NOx [ppm dry]</c:v>
                </c:pt>
              </c:strCache>
            </c:strRef>
          </c:tx>
          <c:cat>
            <c:numRef>
              <c:f>'[33]Emissions-Diesel'!$A$4:$A$8</c:f>
              <c:numCache>
                <c:formatCode>General</c:formatCode>
                <c:ptCount val="5"/>
                <c:pt idx="0">
                  <c:v>0.0</c:v>
                </c:pt>
                <c:pt idx="1">
                  <c:v>-3.0</c:v>
                </c:pt>
                <c:pt idx="2">
                  <c:v>-4.0</c:v>
                </c:pt>
                <c:pt idx="3">
                  <c:v>-5.0</c:v>
                </c:pt>
                <c:pt idx="4">
                  <c:v>-6.0</c:v>
                </c:pt>
              </c:numCache>
            </c:numRef>
          </c:cat>
          <c:val>
            <c:numRef>
              <c:f>'[33]Emissions SVO'!$D$4:$D$8</c:f>
              <c:numCache>
                <c:formatCode>General</c:formatCode>
                <c:ptCount val="5"/>
                <c:pt idx="0">
                  <c:v>269.9520316403014</c:v>
                </c:pt>
                <c:pt idx="1">
                  <c:v>360.6071773522016</c:v>
                </c:pt>
                <c:pt idx="2">
                  <c:v>366.5521648626132</c:v>
                </c:pt>
                <c:pt idx="3">
                  <c:v>394.3778101582026</c:v>
                </c:pt>
                <c:pt idx="4">
                  <c:v>427.7624229808484</c:v>
                </c:pt>
              </c:numCache>
            </c:numRef>
          </c:val>
        </c:ser>
        <c:axId val="623175896"/>
        <c:axId val="623172200"/>
      </c:barChart>
      <c:catAx>
        <c:axId val="623175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1" i="0" baseline="0" dirty="0" smtClean="0"/>
                  <a:t>Timing  Adjustment [degrees from stock timing]</a:t>
                </a:r>
                <a:endParaRPr lang="en-US" sz="1800" b="1" i="0" baseline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3172200"/>
        <c:crosses val="autoZero"/>
        <c:auto val="1"/>
        <c:lblAlgn val="ctr"/>
        <c:lblOffset val="100"/>
      </c:catAx>
      <c:valAx>
        <c:axId val="6231722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Emissions [</a:t>
                </a:r>
                <a:r>
                  <a:rPr lang="en-US" sz="1800" dirty="0" err="1" smtClean="0"/>
                  <a:t>ppmd</a:t>
                </a:r>
                <a:r>
                  <a:rPr lang="en-US" sz="1800" dirty="0" smtClean="0"/>
                  <a:t>]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3175896"/>
        <c:crosses val="autoZero"/>
        <c:crossBetween val="between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/>
              <a:t>Mode 5</a:t>
            </a:r>
            <a:r>
              <a:rPr lang="en-US" sz="1800" b="1" i="0" u="none" strike="noStrike" baseline="0" dirty="0" smtClean="0"/>
              <a:t>: 2400rpm, 10% Torque:  </a:t>
            </a:r>
            <a:r>
              <a:rPr lang="en-US" sz="1800" b="1" i="0" u="none" strike="noStrike" baseline="0" dirty="0"/>
              <a:t>CO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'[33]Emissions SVO'!$H$3</c:f>
              <c:strCache>
                <c:ptCount val="1"/>
                <c:pt idx="0">
                  <c:v>CO [ppm dry]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'[33]Emissions-Diesel'!$A$4:$A$8</c:f>
              <c:numCache>
                <c:formatCode>General</c:formatCode>
                <c:ptCount val="5"/>
                <c:pt idx="0">
                  <c:v>0.0</c:v>
                </c:pt>
                <c:pt idx="1">
                  <c:v>-3.0</c:v>
                </c:pt>
                <c:pt idx="2">
                  <c:v>-4.0</c:v>
                </c:pt>
                <c:pt idx="3">
                  <c:v>-5.0</c:v>
                </c:pt>
                <c:pt idx="4">
                  <c:v>-6.0</c:v>
                </c:pt>
              </c:numCache>
            </c:numRef>
          </c:cat>
          <c:val>
            <c:numRef>
              <c:f>'[33]Emissions SVO'!$Q$4:$Q$8</c:f>
              <c:numCache>
                <c:formatCode>General</c:formatCode>
                <c:ptCount val="5"/>
                <c:pt idx="0">
                  <c:v>294.9841065778522</c:v>
                </c:pt>
                <c:pt idx="1">
                  <c:v>116.8105745212325</c:v>
                </c:pt>
                <c:pt idx="2">
                  <c:v>253.0036636136536</c:v>
                </c:pt>
                <c:pt idx="3">
                  <c:v>253.6325162364698</c:v>
                </c:pt>
                <c:pt idx="4">
                  <c:v>242.9980849292257</c:v>
                </c:pt>
              </c:numCache>
            </c:numRef>
          </c:val>
        </c:ser>
        <c:axId val="628633064"/>
        <c:axId val="628629448"/>
      </c:barChart>
      <c:catAx>
        <c:axId val="628633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1" i="0" baseline="0" dirty="0" smtClean="0"/>
                  <a:t>Timing  Adjustment [degrees from stock timing]</a:t>
                </a:r>
                <a:endParaRPr lang="en-US" sz="1800" b="1" i="0" baseline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629448"/>
        <c:crosses val="autoZero"/>
        <c:auto val="1"/>
        <c:lblAlgn val="ctr"/>
        <c:lblOffset val="100"/>
      </c:catAx>
      <c:valAx>
        <c:axId val="628629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Emissions [</a:t>
                </a:r>
                <a:r>
                  <a:rPr lang="en-US" sz="1800" dirty="0" err="1" smtClean="0"/>
                  <a:t>ppmd</a:t>
                </a:r>
                <a:r>
                  <a:rPr lang="en-US" sz="1800" dirty="0" smtClean="0"/>
                  <a:t>]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633064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Timing</a:t>
            </a:r>
            <a:r>
              <a:rPr lang="en-US" baseline="0" dirty="0"/>
              <a:t> Effects on Diesel Fuel Consumption</a:t>
            </a:r>
            <a:endParaRPr lang="en-US" dirty="0"/>
          </a:p>
        </c:rich>
      </c:tx>
      <c:layout>
        <c:manualLayout>
          <c:xMode val="edge"/>
          <c:yMode val="edge"/>
          <c:x val="0.275524368721151"/>
          <c:y val="0.0571428571428571"/>
        </c:manualLayout>
      </c:layout>
    </c:title>
    <c:plotArea>
      <c:layout>
        <c:manualLayout>
          <c:layoutTarget val="inner"/>
          <c:xMode val="edge"/>
          <c:yMode val="edge"/>
          <c:x val="0.19149344299877"/>
          <c:y val="0.162511665208513"/>
          <c:w val="0.702328706237923"/>
          <c:h val="0.644498031496069"/>
        </c:manualLayout>
      </c:layout>
      <c:scatterChart>
        <c:scatterStyle val="smoothMarker"/>
        <c:ser>
          <c:idx val="0"/>
          <c:order val="0"/>
          <c:tx>
            <c:strRef>
              <c:f>'[33]Fuel-Diesel'!$A$1</c:f>
              <c:strCache>
                <c:ptCount val="1"/>
                <c:pt idx="0">
                  <c:v>Mode 3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xVal>
            <c:numRef>
              <c:f>'[33]Fuel-Diesel'!$A$4:$A$8</c:f>
              <c:numCache>
                <c:formatCode>General</c:formatCode>
                <c:ptCount val="5"/>
                <c:pt idx="0">
                  <c:v>0.0</c:v>
                </c:pt>
                <c:pt idx="1">
                  <c:v>-3.0</c:v>
                </c:pt>
                <c:pt idx="2">
                  <c:v>-4.0</c:v>
                </c:pt>
                <c:pt idx="3">
                  <c:v>-5.0</c:v>
                </c:pt>
                <c:pt idx="4">
                  <c:v>-6.0</c:v>
                </c:pt>
              </c:numCache>
            </c:numRef>
          </c:xVal>
          <c:yVal>
            <c:numRef>
              <c:f>'[33]Fuel-Diesel'!$B$4:$B$8</c:f>
              <c:numCache>
                <c:formatCode>General</c:formatCode>
                <c:ptCount val="5"/>
                <c:pt idx="0">
                  <c:v>12.83876247216292</c:v>
                </c:pt>
                <c:pt idx="1">
                  <c:v>12.61340454360318</c:v>
                </c:pt>
                <c:pt idx="2">
                  <c:v>12.6242906131515</c:v>
                </c:pt>
                <c:pt idx="3">
                  <c:v>12.98865739023895</c:v>
                </c:pt>
                <c:pt idx="4">
                  <c:v>12.31248045027205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'[33]Fuel-Diesel'!$C$1</c:f>
              <c:strCache>
                <c:ptCount val="1"/>
                <c:pt idx="0">
                  <c:v>Mode 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xVal>
            <c:numRef>
              <c:f>'[33]Fuel-Diesel'!$C$4:$C$8</c:f>
              <c:numCache>
                <c:formatCode>General</c:formatCode>
                <c:ptCount val="5"/>
                <c:pt idx="0">
                  <c:v>0.0</c:v>
                </c:pt>
                <c:pt idx="1">
                  <c:v>-3.0</c:v>
                </c:pt>
                <c:pt idx="2">
                  <c:v>-4.0</c:v>
                </c:pt>
                <c:pt idx="3">
                  <c:v>-5.0</c:v>
                </c:pt>
                <c:pt idx="4">
                  <c:v>-6.0</c:v>
                </c:pt>
              </c:numCache>
            </c:numRef>
          </c:xVal>
          <c:yVal>
            <c:numRef>
              <c:f>'[33]Fuel-Diesel'!$D$4:$D$8</c:f>
              <c:numCache>
                <c:formatCode>General</c:formatCode>
                <c:ptCount val="5"/>
                <c:pt idx="0">
                  <c:v>5.339880548956644</c:v>
                </c:pt>
                <c:pt idx="1">
                  <c:v>5.712787989490368</c:v>
                </c:pt>
                <c:pt idx="2">
                  <c:v>9.164023566895251</c:v>
                </c:pt>
                <c:pt idx="3">
                  <c:v>8.36275653477214</c:v>
                </c:pt>
                <c:pt idx="4">
                  <c:v>8.626614539524874</c:v>
                </c:pt>
              </c:numCache>
            </c:numRef>
          </c:yVal>
          <c:smooth val="1"/>
        </c:ser>
        <c:axId val="631646840"/>
        <c:axId val="642956728"/>
      </c:scatterChart>
      <c:valAx>
        <c:axId val="631646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Timing</a:t>
                </a:r>
                <a:r>
                  <a:rPr lang="en-US" sz="1800" baseline="0" dirty="0"/>
                  <a:t>  Adjustment [degrees from stock </a:t>
                </a:r>
                <a:r>
                  <a:rPr lang="en-US" sz="1800" baseline="0" dirty="0" smtClean="0"/>
                  <a:t>timing]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300729817178025"/>
              <c:y val="0.90136595425571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2956728"/>
        <c:crosses val="autoZero"/>
        <c:crossBetween val="midCat"/>
      </c:valAx>
      <c:valAx>
        <c:axId val="6429567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Fuel Consumption [kg/hr]</a:t>
                </a:r>
              </a:p>
            </c:rich>
          </c:tx>
          <c:layout>
            <c:manualLayout>
              <c:xMode val="edge"/>
              <c:yMode val="edge"/>
              <c:x val="0.928550161176377"/>
              <c:y val="0.1610140976145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16468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0177554239206338"/>
          <c:y val="0.323958361137062"/>
          <c:w val="0.146467101095123"/>
          <c:h val="0.161204012634014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Timing Fuel Effects on SVO Fuel Consumption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9751081150423"/>
          <c:y val="0.137750481672816"/>
          <c:w val="0.737629466462957"/>
          <c:h val="0.68214510686116"/>
        </c:manualLayout>
      </c:layout>
      <c:scatterChart>
        <c:scatterStyle val="smoothMarker"/>
        <c:ser>
          <c:idx val="0"/>
          <c:order val="0"/>
          <c:tx>
            <c:strRef>
              <c:f>'Timing Fuel SVO'!$A$1:$B$1</c:f>
              <c:strCache>
                <c:ptCount val="1"/>
                <c:pt idx="0">
                  <c:v>Mode 3</c:v>
                </c:pt>
              </c:strCache>
            </c:strRef>
          </c:tx>
          <c:xVal>
            <c:numRef>
              <c:f>'Timing Fuel SVO'!$A$4:$A$8</c:f>
              <c:numCache>
                <c:formatCode>General</c:formatCode>
                <c:ptCount val="5"/>
                <c:pt idx="0">
                  <c:v>0.0</c:v>
                </c:pt>
                <c:pt idx="1">
                  <c:v>-3.0</c:v>
                </c:pt>
                <c:pt idx="2">
                  <c:v>-4.0</c:v>
                </c:pt>
                <c:pt idx="3">
                  <c:v>-5.0</c:v>
                </c:pt>
                <c:pt idx="4">
                  <c:v>-6.0</c:v>
                </c:pt>
              </c:numCache>
            </c:numRef>
          </c:xVal>
          <c:yVal>
            <c:numRef>
              <c:f>'Timing Fuel SVO'!$B$4:$B$8</c:f>
              <c:numCache>
                <c:formatCode>General</c:formatCode>
                <c:ptCount val="5"/>
                <c:pt idx="0">
                  <c:v>14.35</c:v>
                </c:pt>
                <c:pt idx="1">
                  <c:v>13.5305837761715</c:v>
                </c:pt>
                <c:pt idx="2">
                  <c:v>13.50801646840854</c:v>
                </c:pt>
                <c:pt idx="3">
                  <c:v>13.29421659869161</c:v>
                </c:pt>
                <c:pt idx="4">
                  <c:v>13.51827185069421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'Timing Fuel SVO'!$C$1:$D$1</c:f>
              <c:strCache>
                <c:ptCount val="1"/>
                <c:pt idx="0">
                  <c:v>Mode 5</c:v>
                </c:pt>
              </c:strCache>
            </c:strRef>
          </c:tx>
          <c:xVal>
            <c:numRef>
              <c:f>'Timing Fuel SVO'!$C$4:$C$8</c:f>
              <c:numCache>
                <c:formatCode>General</c:formatCode>
                <c:ptCount val="5"/>
                <c:pt idx="0">
                  <c:v>0.0</c:v>
                </c:pt>
                <c:pt idx="1">
                  <c:v>-3.0</c:v>
                </c:pt>
                <c:pt idx="2">
                  <c:v>-4.0</c:v>
                </c:pt>
                <c:pt idx="3">
                  <c:v>-5.0</c:v>
                </c:pt>
                <c:pt idx="4">
                  <c:v>-6.0</c:v>
                </c:pt>
              </c:numCache>
            </c:numRef>
          </c:xVal>
          <c:yVal>
            <c:numRef>
              <c:f>'Timing Fuel SVO'!$D$4:$D$8</c:f>
              <c:numCache>
                <c:formatCode>General</c:formatCode>
                <c:ptCount val="5"/>
                <c:pt idx="0">
                  <c:v>5.783651474493981</c:v>
                </c:pt>
                <c:pt idx="1">
                  <c:v>5.305921595846557</c:v>
                </c:pt>
                <c:pt idx="2">
                  <c:v>4.886733662826315</c:v>
                </c:pt>
                <c:pt idx="3">
                  <c:v>5.31995778633911</c:v>
                </c:pt>
                <c:pt idx="4">
                  <c:v>4.94274449151401</c:v>
                </c:pt>
              </c:numCache>
            </c:numRef>
          </c:yVal>
          <c:smooth val="1"/>
        </c:ser>
        <c:axId val="642940136"/>
        <c:axId val="642949176"/>
      </c:scatterChart>
      <c:valAx>
        <c:axId val="642940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1" i="0" baseline="0"/>
                  <a:t>Timing  Adjustment [degrees from stock timing @TDC]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2949176"/>
        <c:crosses val="autoZero"/>
        <c:crossBetween val="midCat"/>
      </c:valAx>
      <c:valAx>
        <c:axId val="642949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Fuel Consumption [kg/hr]</a:t>
                </a:r>
              </a:p>
            </c:rich>
          </c:tx>
          <c:layout>
            <c:manualLayout>
              <c:xMode val="edge"/>
              <c:yMode val="edge"/>
              <c:x val="0.922576541520568"/>
              <c:y val="0.19713267804933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29401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00472331563582739"/>
          <c:y val="0.420197109061375"/>
          <c:w val="0.158670814832621"/>
          <c:h val="0.151357550873538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Baseline Fuel </a:t>
            </a:r>
            <a:r>
              <a:rPr lang="en-US" dirty="0"/>
              <a:t>Consumption </a:t>
            </a:r>
            <a:r>
              <a:rPr lang="en-US" dirty="0" smtClean="0"/>
              <a:t>(2400rpm</a:t>
            </a:r>
            <a:r>
              <a:rPr lang="en-US" baseline="0" dirty="0" smtClean="0"/>
              <a:t>)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Diesel</c:v>
          </c:tx>
          <c:spPr>
            <a:ln w="28575">
              <a:noFill/>
            </a:ln>
          </c:spPr>
          <c:trendline>
            <c:spPr>
              <a:ln>
                <a:solidFill>
                  <a:schemeClr val="tx2"/>
                </a:solidFill>
              </a:ln>
            </c:spPr>
            <c:trendlineType val="poly"/>
            <c:order val="2"/>
          </c:trendline>
          <c:xVal>
            <c:numRef>
              <c:f>'Flows &amp; Consumption'!$E$3:$E$6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10.0</c:v>
                </c:pt>
              </c:numCache>
            </c:numRef>
          </c:xVal>
          <c:yVal>
            <c:numRef>
              <c:f>'Flows &amp; Consumption'!$D$3:$D$6</c:f>
              <c:numCache>
                <c:formatCode>General</c:formatCode>
                <c:ptCount val="4"/>
                <c:pt idx="0">
                  <c:v>24.00125127668213</c:v>
                </c:pt>
                <c:pt idx="1">
                  <c:v>18.37876229646308</c:v>
                </c:pt>
                <c:pt idx="2">
                  <c:v>19.11458651663213</c:v>
                </c:pt>
                <c:pt idx="3">
                  <c:v>5.339880548956644</c:v>
                </c:pt>
              </c:numCache>
            </c:numRef>
          </c:yVal>
        </c:ser>
        <c:ser>
          <c:idx val="1"/>
          <c:order val="1"/>
          <c:tx>
            <c:v>SVO</c:v>
          </c:tx>
          <c:spPr>
            <a:ln w="28575">
              <a:noFill/>
            </a:ln>
          </c:spPr>
          <c:trendline>
            <c:spPr>
              <a:ln>
                <a:solidFill>
                  <a:schemeClr val="accent2"/>
                </a:solidFill>
              </a:ln>
            </c:spPr>
            <c:trendlineType val="poly"/>
            <c:order val="2"/>
          </c:trendline>
          <c:xVal>
            <c:numRef>
              <c:f>'Flows &amp; Consumption'!$E$18:$E$21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10.0</c:v>
                </c:pt>
              </c:numCache>
            </c:numRef>
          </c:xVal>
          <c:yVal>
            <c:numRef>
              <c:f>'Flows &amp; Consumption'!$D$18:$D$21</c:f>
              <c:numCache>
                <c:formatCode>General</c:formatCode>
                <c:ptCount val="4"/>
                <c:pt idx="0">
                  <c:v>25.73334833966209</c:v>
                </c:pt>
                <c:pt idx="1">
                  <c:v>20.70097550480054</c:v>
                </c:pt>
                <c:pt idx="2">
                  <c:v>35.01708710881399</c:v>
                </c:pt>
                <c:pt idx="3">
                  <c:v>17.5679773283343</c:v>
                </c:pt>
              </c:numCache>
            </c:numRef>
          </c:yVal>
        </c:ser>
        <c:axId val="632016712"/>
        <c:axId val="632022712"/>
      </c:scatterChart>
      <c:valAx>
        <c:axId val="632016712"/>
        <c:scaling>
          <c:orientation val="minMax"/>
          <c:max val="100.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% Torque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2022712"/>
        <c:crosses val="autoZero"/>
        <c:crossBetween val="midCat"/>
      </c:valAx>
      <c:valAx>
        <c:axId val="632022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Avg. Fuel Consumption [kg/hr]</a:t>
                </a:r>
              </a:p>
            </c:rich>
          </c:tx>
          <c:layout>
            <c:manualLayout>
              <c:xMode val="edge"/>
              <c:yMode val="edge"/>
              <c:x val="0.0303587757175514"/>
              <c:y val="0.17015107988628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2016712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Final Fuel Consumption (2400rpm)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Diesel</c:v>
          </c:tx>
          <c:spPr>
            <a:ln w="28575">
              <a:noFill/>
            </a:ln>
          </c:spPr>
          <c:trendline>
            <c:spPr>
              <a:ln>
                <a:solidFill>
                  <a:schemeClr val="tx2"/>
                </a:solidFill>
              </a:ln>
            </c:spPr>
            <c:trendlineType val="poly"/>
            <c:order val="2"/>
          </c:trendline>
          <c:xVal>
            <c:numRef>
              <c:f>'Final Fuel'!$AC$3:$AC$6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10.0</c:v>
                </c:pt>
              </c:numCache>
            </c:numRef>
          </c:xVal>
          <c:yVal>
            <c:numRef>
              <c:f>'Final Fuel'!$AB$3:$AB$6</c:f>
              <c:numCache>
                <c:formatCode>General</c:formatCode>
                <c:ptCount val="4"/>
                <c:pt idx="0">
                  <c:v>24.00125127668213</c:v>
                </c:pt>
                <c:pt idx="1">
                  <c:v>18.37876229646308</c:v>
                </c:pt>
                <c:pt idx="2">
                  <c:v>12.98036198226466</c:v>
                </c:pt>
                <c:pt idx="3">
                  <c:v>8.391989493176551</c:v>
                </c:pt>
              </c:numCache>
            </c:numRef>
          </c:yVal>
        </c:ser>
        <c:ser>
          <c:idx val="1"/>
          <c:order val="1"/>
          <c:tx>
            <c:v>SVO</c:v>
          </c:tx>
          <c:spPr>
            <a:ln w="28575">
              <a:noFill/>
            </a:ln>
          </c:spPr>
          <c:trendline>
            <c:spPr>
              <a:ln>
                <a:solidFill>
                  <a:schemeClr val="accent2"/>
                </a:solidFill>
              </a:ln>
            </c:spPr>
            <c:trendlineType val="poly"/>
            <c:order val="2"/>
          </c:trendline>
          <c:xVal>
            <c:numRef>
              <c:f>Base_Fuel!$AC$18:$AC$21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10.0</c:v>
                </c:pt>
              </c:numCache>
            </c:numRef>
          </c:xVal>
          <c:yVal>
            <c:numRef>
              <c:f>Base_Fuel!$AB$18:$AB$21</c:f>
              <c:numCache>
                <c:formatCode>General</c:formatCode>
                <c:ptCount val="4"/>
                <c:pt idx="0">
                  <c:v>25.73334833966209</c:v>
                </c:pt>
                <c:pt idx="1">
                  <c:v>20.70097550480054</c:v>
                </c:pt>
                <c:pt idx="2">
                  <c:v>14.80012678769678</c:v>
                </c:pt>
                <c:pt idx="3">
                  <c:v>5.783651474493992</c:v>
                </c:pt>
              </c:numCache>
            </c:numRef>
          </c:yVal>
        </c:ser>
        <c:axId val="642998792"/>
        <c:axId val="642982696"/>
      </c:scatterChart>
      <c:valAx>
        <c:axId val="642998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% Torque</a:t>
                </a:r>
              </a:p>
            </c:rich>
          </c:tx>
          <c:layout/>
        </c:title>
        <c:numFmt formatCode="General" sourceLinked="1"/>
        <c:tickLblPos val="nextTo"/>
        <c:crossAx val="642982696"/>
        <c:crosses val="autoZero"/>
        <c:crossBetween val="midCat"/>
      </c:valAx>
      <c:valAx>
        <c:axId val="642982696"/>
        <c:scaling>
          <c:orientation val="minMax"/>
          <c:max val="4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Avg. Fuel Consumption [kg/hr]</a:t>
                </a:r>
              </a:p>
            </c:rich>
          </c:tx>
          <c:layout>
            <c:manualLayout>
              <c:xMode val="edge"/>
              <c:yMode val="edge"/>
              <c:x val="0.0301645381629991"/>
              <c:y val="0.161483117318266"/>
            </c:manualLayout>
          </c:layout>
        </c:title>
        <c:numFmt formatCode="General" sourceLinked="1"/>
        <c:tickLblPos val="nextTo"/>
        <c:crossAx val="642998792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Final Weighted BSE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'Final BSE'!$CB$3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'Final BSE'!$CA$4:$CA$5</c:f>
              <c:strCache>
                <c:ptCount val="2"/>
                <c:pt idx="0">
                  <c:v>CO</c:v>
                </c:pt>
                <c:pt idx="1">
                  <c:v>NOx + THC</c:v>
                </c:pt>
              </c:strCache>
            </c:strRef>
          </c:cat>
          <c:val>
            <c:numRef>
              <c:f>'Final BSE'!$CB$4:$CB$5</c:f>
              <c:numCache>
                <c:formatCode>General</c:formatCode>
                <c:ptCount val="2"/>
                <c:pt idx="0">
                  <c:v>1.285800689744538</c:v>
                </c:pt>
                <c:pt idx="1">
                  <c:v>6.186159560854415</c:v>
                </c:pt>
              </c:numCache>
            </c:numRef>
          </c:val>
        </c:ser>
        <c:ser>
          <c:idx val="1"/>
          <c:order val="1"/>
          <c:tx>
            <c:strRef>
              <c:f>'Final BSE'!$CC$3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'Final BSE'!$CA$4:$CA$5</c:f>
              <c:strCache>
                <c:ptCount val="2"/>
                <c:pt idx="0">
                  <c:v>CO</c:v>
                </c:pt>
                <c:pt idx="1">
                  <c:v>NOx + THC</c:v>
                </c:pt>
              </c:strCache>
            </c:strRef>
          </c:cat>
          <c:val>
            <c:numRef>
              <c:f>'Final BSE'!$CC$4:$CC$5</c:f>
              <c:numCache>
                <c:formatCode>General</c:formatCode>
                <c:ptCount val="2"/>
                <c:pt idx="0">
                  <c:v>1.046556754946782</c:v>
                </c:pt>
                <c:pt idx="1">
                  <c:v>6.49245612272339</c:v>
                </c:pt>
              </c:numCache>
            </c:numRef>
          </c:val>
        </c:ser>
        <c:ser>
          <c:idx val="2"/>
          <c:order val="2"/>
          <c:tx>
            <c:strRef>
              <c:f>'Final BSE'!$CD$3</c:f>
              <c:strCache>
                <c:ptCount val="1"/>
                <c:pt idx="0">
                  <c:v>EPA Tier 2</c:v>
                </c:pt>
              </c:strCache>
            </c:strRef>
          </c:tx>
          <c:cat>
            <c:strRef>
              <c:f>'Final BSE'!$CA$4:$CA$5</c:f>
              <c:strCache>
                <c:ptCount val="2"/>
                <c:pt idx="0">
                  <c:v>CO</c:v>
                </c:pt>
                <c:pt idx="1">
                  <c:v>NOx + THC</c:v>
                </c:pt>
              </c:strCache>
            </c:strRef>
          </c:cat>
          <c:val>
            <c:numRef>
              <c:f>'Final BSE'!$CD$4:$CD$5</c:f>
              <c:numCache>
                <c:formatCode>General</c:formatCode>
                <c:ptCount val="2"/>
                <c:pt idx="0">
                  <c:v>5.0</c:v>
                </c:pt>
                <c:pt idx="1">
                  <c:v>6.6</c:v>
                </c:pt>
              </c:numCache>
            </c:numRef>
          </c:val>
        </c:ser>
        <c:axId val="629025592"/>
        <c:axId val="628869688"/>
      </c:barChart>
      <c:catAx>
        <c:axId val="629025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869688"/>
        <c:crosses val="autoZero"/>
        <c:auto val="1"/>
        <c:lblAlgn val="ctr"/>
        <c:lblOffset val="100"/>
      </c:catAx>
      <c:valAx>
        <c:axId val="628869688"/>
        <c:scaling>
          <c:orientation val="minMax"/>
          <c:max val="9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sz="1800" b="1" i="0" baseline="0" dirty="0"/>
                  <a:t>WBSE [g/</a:t>
                </a:r>
                <a:r>
                  <a:rPr lang="en-US" sz="1800" b="1" i="0" baseline="0" dirty="0" err="1"/>
                  <a:t>bkWhr</a:t>
                </a:r>
                <a:r>
                  <a:rPr lang="en-US" sz="1800" b="1" i="0" baseline="0" dirty="0"/>
                  <a:t>]</a:t>
                </a:r>
                <a:endParaRPr lang="en-US" b="1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90255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SVO vs. Diesel LHV by Energy</a:t>
            </a:r>
            <a:endParaRPr lang="en-US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'LHV calorimeter results'!$A$2</c:f>
              <c:strCache>
                <c:ptCount val="1"/>
                <c:pt idx="0">
                  <c:v>Diesel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results'!$E$3</c:f>
              <c:numCache>
                <c:formatCode>General</c:formatCode>
                <c:ptCount val="1"/>
                <c:pt idx="0">
                  <c:v>42.84098957880997</c:v>
                </c:pt>
              </c:numCache>
            </c:numRef>
          </c:val>
        </c:ser>
        <c:ser>
          <c:idx val="1"/>
          <c:order val="1"/>
          <c:tx>
            <c:strRef>
              <c:f>'LHV calorimeter results'!$A$8</c:f>
              <c:strCache>
                <c:ptCount val="1"/>
                <c:pt idx="0">
                  <c:v>Canola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results'!$E$9</c:f>
              <c:numCache>
                <c:formatCode>General</c:formatCode>
                <c:ptCount val="1"/>
                <c:pt idx="0">
                  <c:v>36.8853979816253</c:v>
                </c:pt>
              </c:numCache>
            </c:numRef>
          </c:val>
        </c:ser>
        <c:ser>
          <c:idx val="2"/>
          <c:order val="2"/>
          <c:tx>
            <c:strRef>
              <c:f>'LHV calorimeter results'!$A$14</c:f>
              <c:strCache>
                <c:ptCount val="1"/>
                <c:pt idx="0">
                  <c:v>Canola BD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results'!$E$15</c:f>
              <c:numCache>
                <c:formatCode>General</c:formatCode>
                <c:ptCount val="1"/>
                <c:pt idx="0">
                  <c:v>37.77270589205148</c:v>
                </c:pt>
              </c:numCache>
            </c:numRef>
          </c:val>
        </c:ser>
        <c:ser>
          <c:idx val="3"/>
          <c:order val="3"/>
          <c:tx>
            <c:strRef>
              <c:f>'LHV calorimeter results'!$A$20</c:f>
              <c:strCache>
                <c:ptCount val="1"/>
                <c:pt idx="0">
                  <c:v>Sunflower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results'!$E$21</c:f>
              <c:numCache>
                <c:formatCode>General</c:formatCode>
                <c:ptCount val="1"/>
                <c:pt idx="0">
                  <c:v>37.4019458082137</c:v>
                </c:pt>
              </c:numCache>
            </c:numRef>
          </c:val>
        </c:ser>
        <c:ser>
          <c:idx val="4"/>
          <c:order val="4"/>
          <c:tx>
            <c:strRef>
              <c:f>'LHV calorimeter results'!$A$26</c:f>
              <c:strCache>
                <c:ptCount val="1"/>
                <c:pt idx="0">
                  <c:v>Camelina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results'!$E$27</c:f>
              <c:numCache>
                <c:formatCode>General</c:formatCode>
                <c:ptCount val="1"/>
                <c:pt idx="0">
                  <c:v>37.02712319463281</c:v>
                </c:pt>
              </c:numCache>
            </c:numRef>
          </c:val>
        </c:ser>
        <c:ser>
          <c:idx val="5"/>
          <c:order val="5"/>
          <c:tx>
            <c:strRef>
              <c:f>'LHV calorimeter results'!$A$32</c:f>
              <c:strCache>
                <c:ptCount val="1"/>
                <c:pt idx="0">
                  <c:v>Soy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results'!$E$33</c:f>
              <c:numCache>
                <c:formatCode>General</c:formatCode>
                <c:ptCount val="1"/>
                <c:pt idx="0">
                  <c:v>36.88194580821319</c:v>
                </c:pt>
              </c:numCache>
            </c:numRef>
          </c:val>
        </c:ser>
        <c:ser>
          <c:idx val="6"/>
          <c:order val="6"/>
          <c:tx>
            <c:strRef>
              <c:f>'LHV calorimeter results'!$A$38</c:f>
              <c:strCache>
                <c:ptCount val="1"/>
                <c:pt idx="0">
                  <c:v>Camelina BD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results'!$E$39</c:f>
              <c:numCache>
                <c:formatCode>General</c:formatCode>
                <c:ptCount val="1"/>
                <c:pt idx="0">
                  <c:v>37.35818410079422</c:v>
                </c:pt>
              </c:numCache>
            </c:numRef>
          </c:val>
        </c:ser>
        <c:ser>
          <c:idx val="7"/>
          <c:order val="7"/>
          <c:tx>
            <c:strRef>
              <c:f>'LHV calorimeter results'!$A$44</c:f>
              <c:strCache>
                <c:ptCount val="1"/>
                <c:pt idx="0">
                  <c:v>Sunflower BD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results'!$E$45</c:f>
              <c:numCache>
                <c:formatCode>General</c:formatCode>
                <c:ptCount val="1"/>
                <c:pt idx="0">
                  <c:v>37.10650978975629</c:v>
                </c:pt>
              </c:numCache>
            </c:numRef>
          </c:val>
        </c:ser>
        <c:ser>
          <c:idx val="8"/>
          <c:order val="8"/>
          <c:tx>
            <c:strRef>
              <c:f>'LHV calorimeter results'!$A$50</c:f>
              <c:strCache>
                <c:ptCount val="1"/>
                <c:pt idx="0">
                  <c:v>Soy BD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results'!$E$51</c:f>
              <c:numCache>
                <c:formatCode>General</c:formatCode>
                <c:ptCount val="1"/>
                <c:pt idx="0">
                  <c:v>36.7677221415041</c:v>
                </c:pt>
              </c:numCache>
            </c:numRef>
          </c:val>
        </c:ser>
        <c:axId val="632657064"/>
        <c:axId val="623795768"/>
      </c:barChart>
      <c:catAx>
        <c:axId val="632657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23795768"/>
        <c:crosses val="autoZero"/>
        <c:auto val="1"/>
        <c:lblAlgn val="ctr"/>
        <c:lblOffset val="100"/>
      </c:catAx>
      <c:valAx>
        <c:axId val="623795768"/>
        <c:scaling>
          <c:orientation val="minMax"/>
          <c:min val="0.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2657064"/>
        <c:crosses val="autoZero"/>
        <c:crossBetween val="between"/>
      </c:valAx>
      <c:spPr>
        <a:effectLst/>
      </c:spPr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Baseline Weighted BSE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'Base BSE 2nd '!$BN$3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'Base BSE 2nd '!$BM$4:$BM$5</c:f>
              <c:strCache>
                <c:ptCount val="2"/>
                <c:pt idx="0">
                  <c:v>CO</c:v>
                </c:pt>
                <c:pt idx="1">
                  <c:v>NOx + THC</c:v>
                </c:pt>
              </c:strCache>
            </c:strRef>
          </c:cat>
          <c:val>
            <c:numRef>
              <c:f>'Base BSE 2nd '!$BN$4:$BN$5</c:f>
              <c:numCache>
                <c:formatCode>General</c:formatCode>
                <c:ptCount val="2"/>
                <c:pt idx="0">
                  <c:v>1.445806336042968</c:v>
                </c:pt>
                <c:pt idx="1">
                  <c:v>6.46528741311694</c:v>
                </c:pt>
              </c:numCache>
            </c:numRef>
          </c:val>
        </c:ser>
        <c:ser>
          <c:idx val="1"/>
          <c:order val="1"/>
          <c:tx>
            <c:strRef>
              <c:f>'Base BSE 2nd '!$BO$3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'Base BSE 2nd '!$BM$4:$BM$5</c:f>
              <c:strCache>
                <c:ptCount val="2"/>
                <c:pt idx="0">
                  <c:v>CO</c:v>
                </c:pt>
                <c:pt idx="1">
                  <c:v>NOx + THC</c:v>
                </c:pt>
              </c:strCache>
            </c:strRef>
          </c:cat>
          <c:val>
            <c:numRef>
              <c:f>'Base BSE 2nd '!$BO$4:$BO$5</c:f>
              <c:numCache>
                <c:formatCode>General</c:formatCode>
                <c:ptCount val="2"/>
                <c:pt idx="0">
                  <c:v>3.309508311535123</c:v>
                </c:pt>
                <c:pt idx="1">
                  <c:v>8.174474137975565</c:v>
                </c:pt>
              </c:numCache>
            </c:numRef>
          </c:val>
        </c:ser>
        <c:ser>
          <c:idx val="2"/>
          <c:order val="2"/>
          <c:tx>
            <c:strRef>
              <c:f>'Base BSE 2nd '!$BP$3</c:f>
              <c:strCache>
                <c:ptCount val="1"/>
                <c:pt idx="0">
                  <c:v>EPA Tier 2</c:v>
                </c:pt>
              </c:strCache>
            </c:strRef>
          </c:tx>
          <c:cat>
            <c:strRef>
              <c:f>'Base BSE 2nd '!$BM$4:$BM$5</c:f>
              <c:strCache>
                <c:ptCount val="2"/>
                <c:pt idx="0">
                  <c:v>CO</c:v>
                </c:pt>
                <c:pt idx="1">
                  <c:v>NOx + THC</c:v>
                </c:pt>
              </c:strCache>
            </c:strRef>
          </c:cat>
          <c:val>
            <c:numRef>
              <c:f>'Base BSE 2nd '!$BP$4:$BP$5</c:f>
              <c:numCache>
                <c:formatCode>General</c:formatCode>
                <c:ptCount val="2"/>
                <c:pt idx="0">
                  <c:v>5.0</c:v>
                </c:pt>
                <c:pt idx="1">
                  <c:v>6.6</c:v>
                </c:pt>
              </c:numCache>
            </c:numRef>
          </c:val>
        </c:ser>
        <c:axId val="629008664"/>
        <c:axId val="629019576"/>
      </c:barChart>
      <c:catAx>
        <c:axId val="629008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9019576"/>
        <c:crosses val="autoZero"/>
        <c:auto val="1"/>
        <c:lblAlgn val="ctr"/>
        <c:lblOffset val="100"/>
      </c:catAx>
      <c:valAx>
        <c:axId val="629019576"/>
        <c:scaling>
          <c:orientation val="minMax"/>
          <c:max val="9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/>
                  <a:t>WBSE [g/bkWhr]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9008664"/>
        <c:crosses val="autoZero"/>
        <c:crossBetween val="between"/>
      </c:valAx>
    </c:plotArea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Baseline Weighted BSE</a:t>
            </a:r>
            <a:endParaRPr lang="en-US"/>
          </a:p>
        </c:rich>
      </c:tx>
      <c:layout>
        <c:manualLayout>
          <c:xMode val="edge"/>
          <c:yMode val="edge"/>
          <c:x val="0.270451388888889"/>
          <c:y val="0.0285714285714286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'Base BSE 2nd '!$CL$4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'Base BSE 2nd '!$CK$5</c:f>
              <c:strCache>
                <c:ptCount val="1"/>
                <c:pt idx="0">
                  <c:v>PM</c:v>
                </c:pt>
              </c:strCache>
            </c:strRef>
          </c:cat>
          <c:val>
            <c:numRef>
              <c:f>'Base BSE 2nd '!$CL$5</c:f>
              <c:numCache>
                <c:formatCode>General</c:formatCode>
                <c:ptCount val="1"/>
                <c:pt idx="0">
                  <c:v>0.0584311356757957</c:v>
                </c:pt>
              </c:numCache>
            </c:numRef>
          </c:val>
        </c:ser>
        <c:ser>
          <c:idx val="1"/>
          <c:order val="1"/>
          <c:tx>
            <c:strRef>
              <c:f>'Base BSE 2nd '!$CM$4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'Base BSE 2nd '!$CK$5</c:f>
              <c:strCache>
                <c:ptCount val="1"/>
                <c:pt idx="0">
                  <c:v>PM</c:v>
                </c:pt>
              </c:strCache>
            </c:strRef>
          </c:cat>
          <c:val>
            <c:numRef>
              <c:f>'Base BSE 2nd '!$CM$5</c:f>
              <c:numCache>
                <c:formatCode>General</c:formatCode>
                <c:ptCount val="1"/>
                <c:pt idx="0">
                  <c:v>0.0677496582625539</c:v>
                </c:pt>
              </c:numCache>
            </c:numRef>
          </c:val>
        </c:ser>
        <c:ser>
          <c:idx val="2"/>
          <c:order val="2"/>
          <c:tx>
            <c:strRef>
              <c:f>'Base BSE 2nd '!$CN$4</c:f>
              <c:strCache>
                <c:ptCount val="1"/>
                <c:pt idx="0">
                  <c:v>EPA Tier 2</c:v>
                </c:pt>
              </c:strCache>
            </c:strRef>
          </c:tx>
          <c:cat>
            <c:strRef>
              <c:f>'Base BSE 2nd '!$CK$5</c:f>
              <c:strCache>
                <c:ptCount val="1"/>
                <c:pt idx="0">
                  <c:v>PM</c:v>
                </c:pt>
              </c:strCache>
            </c:strRef>
          </c:cat>
          <c:val>
            <c:numRef>
              <c:f>'Base BSE 2nd '!$CN$5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</c:ser>
        <c:axId val="628976680"/>
        <c:axId val="642976536"/>
      </c:barChart>
      <c:catAx>
        <c:axId val="628976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2976536"/>
        <c:crosses val="autoZero"/>
        <c:auto val="1"/>
        <c:lblAlgn val="ctr"/>
        <c:lblOffset val="100"/>
      </c:catAx>
      <c:valAx>
        <c:axId val="6429765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/>
                  <a:t>WBSE [g/bkWhr]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976680"/>
        <c:crosses val="autoZero"/>
        <c:crossBetween val="between"/>
      </c:valAx>
    </c:plotArea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Final Weighted BSE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'Final BSE'!$CB$3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'Final BSE'!$CA$6</c:f>
              <c:strCache>
                <c:ptCount val="1"/>
                <c:pt idx="0">
                  <c:v>PM</c:v>
                </c:pt>
              </c:strCache>
            </c:strRef>
          </c:cat>
          <c:val>
            <c:numRef>
              <c:f>'Final BSE'!$CB$6</c:f>
              <c:numCache>
                <c:formatCode>General</c:formatCode>
                <c:ptCount val="1"/>
                <c:pt idx="0">
                  <c:v>0.0594172922821871</c:v>
                </c:pt>
              </c:numCache>
            </c:numRef>
          </c:val>
        </c:ser>
        <c:ser>
          <c:idx val="1"/>
          <c:order val="1"/>
          <c:tx>
            <c:strRef>
              <c:f>'Final BSE'!$CC$3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'Final BSE'!$CA$6</c:f>
              <c:strCache>
                <c:ptCount val="1"/>
                <c:pt idx="0">
                  <c:v>PM</c:v>
                </c:pt>
              </c:strCache>
            </c:strRef>
          </c:cat>
          <c:val>
            <c:numRef>
              <c:f>'Final BSE'!$CC$6</c:f>
              <c:numCache>
                <c:formatCode>General</c:formatCode>
                <c:ptCount val="1"/>
                <c:pt idx="0">
                  <c:v>0.0628585326133675</c:v>
                </c:pt>
              </c:numCache>
            </c:numRef>
          </c:val>
        </c:ser>
        <c:ser>
          <c:idx val="2"/>
          <c:order val="2"/>
          <c:tx>
            <c:strRef>
              <c:f>'Final BSE'!$CD$3</c:f>
              <c:strCache>
                <c:ptCount val="1"/>
                <c:pt idx="0">
                  <c:v>EPA Tier 2</c:v>
                </c:pt>
              </c:strCache>
            </c:strRef>
          </c:tx>
          <c:cat>
            <c:strRef>
              <c:f>'Final BSE'!$CA$6</c:f>
              <c:strCache>
                <c:ptCount val="1"/>
                <c:pt idx="0">
                  <c:v>PM</c:v>
                </c:pt>
              </c:strCache>
            </c:strRef>
          </c:cat>
          <c:val>
            <c:numRef>
              <c:f>'Final BSE'!$CD$6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</c:ser>
        <c:axId val="628938024"/>
        <c:axId val="628943720"/>
      </c:barChart>
      <c:catAx>
        <c:axId val="628938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943720"/>
        <c:crosses val="autoZero"/>
        <c:auto val="1"/>
        <c:lblAlgn val="ctr"/>
        <c:lblOffset val="100"/>
      </c:catAx>
      <c:valAx>
        <c:axId val="6289437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/>
                  <a:t>WBSE [g/bkWhr]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9380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Brake Specific Energy Consumption vs. Brake Power</a:t>
            </a:r>
          </a:p>
        </c:rich>
      </c:tx>
      <c:layout>
        <c:manualLayout>
          <c:xMode val="edge"/>
          <c:yMode val="edge"/>
          <c:x val="0.191851036545714"/>
          <c:y val="0.0215590330839678"/>
        </c:manualLayout>
      </c:layout>
    </c:title>
    <c:plotArea>
      <c:layout/>
      <c:scatterChart>
        <c:scatterStyle val="smoothMarker"/>
        <c:ser>
          <c:idx val="0"/>
          <c:order val="0"/>
          <c:tx>
            <c:v>Diesel, 2400rpm</c:v>
          </c:tx>
          <c:xVal>
            <c:numRef>
              <c:f>'All Modes'!$E$3:$E$6</c:f>
              <c:numCache>
                <c:formatCode>0.00</c:formatCode>
                <c:ptCount val="4"/>
                <c:pt idx="0">
                  <c:v>107.3167144</c:v>
                </c:pt>
                <c:pt idx="1">
                  <c:v>80.424704</c:v>
                </c:pt>
                <c:pt idx="2">
                  <c:v>53.5326936</c:v>
                </c:pt>
                <c:pt idx="3">
                  <c:v>10.8070696</c:v>
                </c:pt>
              </c:numCache>
            </c:numRef>
          </c:xVal>
          <c:yVal>
            <c:numRef>
              <c:f>'All Modes'!$J$3:$J$6</c:f>
              <c:numCache>
                <c:formatCode>General</c:formatCode>
                <c:ptCount val="4"/>
                <c:pt idx="0">
                  <c:v>9.505072764872038</c:v>
                </c:pt>
                <c:pt idx="1">
                  <c:v>9.712157567899614</c:v>
                </c:pt>
                <c:pt idx="2">
                  <c:v>15.17521111541575</c:v>
                </c:pt>
                <c:pt idx="3">
                  <c:v>20.99967259678402</c:v>
                </c:pt>
              </c:numCache>
            </c:numRef>
          </c:yVal>
          <c:smooth val="1"/>
        </c:ser>
        <c:ser>
          <c:idx val="1"/>
          <c:order val="1"/>
          <c:tx>
            <c:v>Diesel, 1700rpm</c:v>
          </c:tx>
          <c:xVal>
            <c:numRef>
              <c:f>'All Modes'!$E$13:$E$16</c:f>
              <c:numCache>
                <c:formatCode>0.00</c:formatCode>
                <c:ptCount val="4"/>
                <c:pt idx="0">
                  <c:v>107.3167144</c:v>
                </c:pt>
                <c:pt idx="1">
                  <c:v>80.424704</c:v>
                </c:pt>
                <c:pt idx="2">
                  <c:v>53.5326936</c:v>
                </c:pt>
                <c:pt idx="3">
                  <c:v>10.8070696</c:v>
                </c:pt>
              </c:numCache>
            </c:numRef>
          </c:xVal>
          <c:yVal>
            <c:numRef>
              <c:f>'All Modes'!$J$7:$J$10</c:f>
              <c:numCache>
                <c:formatCode>General</c:formatCode>
                <c:ptCount val="4"/>
                <c:pt idx="0">
                  <c:v>8.751025373475318</c:v>
                </c:pt>
                <c:pt idx="1">
                  <c:v>8.85794966173983</c:v>
                </c:pt>
                <c:pt idx="2">
                  <c:v>9.30182987586467</c:v>
                </c:pt>
                <c:pt idx="3">
                  <c:v>6.711861654586526</c:v>
                </c:pt>
              </c:numCache>
            </c:numRef>
          </c:yVal>
          <c:smooth val="1"/>
        </c:ser>
        <c:ser>
          <c:idx val="2"/>
          <c:order val="2"/>
          <c:tx>
            <c:v>SVO, 2400rpm</c:v>
          </c:tx>
          <c:xVal>
            <c:numRef>
              <c:f>'All Modes'!$E$13:$E$16</c:f>
              <c:numCache>
                <c:formatCode>0.00</c:formatCode>
                <c:ptCount val="4"/>
                <c:pt idx="0">
                  <c:v>107.3167144</c:v>
                </c:pt>
                <c:pt idx="1">
                  <c:v>80.424704</c:v>
                </c:pt>
                <c:pt idx="2">
                  <c:v>53.5326936</c:v>
                </c:pt>
                <c:pt idx="3">
                  <c:v>10.8070696</c:v>
                </c:pt>
              </c:numCache>
            </c:numRef>
          </c:xVal>
          <c:yVal>
            <c:numRef>
              <c:f>'All Modes'!$J$13:$J$16</c:f>
              <c:numCache>
                <c:formatCode>General</c:formatCode>
                <c:ptCount val="4"/>
                <c:pt idx="0">
                  <c:v>8.91450458860596</c:v>
                </c:pt>
                <c:pt idx="1">
                  <c:v>9.569067589455286</c:v>
                </c:pt>
                <c:pt idx="2">
                  <c:v>24.31807547902355</c:v>
                </c:pt>
                <c:pt idx="3">
                  <c:v>60.43410513098088</c:v>
                </c:pt>
              </c:numCache>
            </c:numRef>
          </c:yVal>
          <c:smooth val="1"/>
        </c:ser>
        <c:ser>
          <c:idx val="3"/>
          <c:order val="3"/>
          <c:tx>
            <c:v>SVO, 1700rpm</c:v>
          </c:tx>
          <c:xVal>
            <c:numRef>
              <c:f>'All Modes'!$E$17:$E$20</c:f>
              <c:numCache>
                <c:formatCode>0.00</c:formatCode>
                <c:ptCount val="4"/>
                <c:pt idx="0">
                  <c:v>94.70846653333331</c:v>
                </c:pt>
                <c:pt idx="1">
                  <c:v>71.03134989999998</c:v>
                </c:pt>
                <c:pt idx="2">
                  <c:v>47.35423326666659</c:v>
                </c:pt>
                <c:pt idx="3">
                  <c:v>4.440113866666667</c:v>
                </c:pt>
              </c:numCache>
            </c:numRef>
          </c:xVal>
          <c:yVal>
            <c:numRef>
              <c:f>'All Modes'!$J$17:$J$20</c:f>
              <c:numCache>
                <c:formatCode>General</c:formatCode>
                <c:ptCount val="4"/>
                <c:pt idx="0">
                  <c:v>8.417830158582766</c:v>
                </c:pt>
                <c:pt idx="1">
                  <c:v>8.535924639418832</c:v>
                </c:pt>
                <c:pt idx="2">
                  <c:v>8.375672863611686</c:v>
                </c:pt>
                <c:pt idx="3">
                  <c:v>5.794199384136162</c:v>
                </c:pt>
              </c:numCache>
            </c:numRef>
          </c:yVal>
          <c:smooth val="1"/>
        </c:ser>
        <c:axId val="629189128"/>
        <c:axId val="629202712"/>
      </c:scatterChart>
      <c:valAx>
        <c:axId val="629189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/>
                  <a:t>Brake Power [kW]</a:t>
                </a:r>
              </a:p>
            </c:rich>
          </c:tx>
          <c:layout>
            <c:manualLayout>
              <c:xMode val="edge"/>
              <c:yMode val="edge"/>
              <c:x val="0.358515154594088"/>
              <c:y val="0.911428211437718"/>
            </c:manualLayout>
          </c:layout>
        </c:title>
        <c:numFmt formatCode="0.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9202712"/>
        <c:crosses val="autoZero"/>
        <c:crossBetween val="midCat"/>
      </c:valAx>
      <c:valAx>
        <c:axId val="629202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/>
                  <a:t>BSm̊</a:t>
                </a:r>
                <a:r>
                  <a:rPr lang="en-US" sz="1800" b="1" i="0" baseline="-25000"/>
                  <a:t>f </a:t>
                </a:r>
                <a:r>
                  <a:rPr lang="en-US" sz="1800" b="1" i="0" baseline="0"/>
                  <a:t>[g/BkW-hr]</a:t>
                </a:r>
                <a:endParaRPr lang="en-US" sz="1800" b="1" i="0" baseline="-250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9189128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[50]Combined!$I$2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[50]Combined!$H$3:$H$5</c:f>
              <c:strCache>
                <c:ptCount val="3"/>
                <c:pt idx="0">
                  <c:v>Formaldehyde</c:v>
                </c:pt>
                <c:pt idx="1">
                  <c:v>Acrolein</c:v>
                </c:pt>
                <c:pt idx="2">
                  <c:v>Acetaldehyde</c:v>
                </c:pt>
              </c:strCache>
            </c:strRef>
          </c:cat>
          <c:val>
            <c:numRef>
              <c:f>[50]Combined!$I$3:$I$5</c:f>
              <c:numCache>
                <c:formatCode>General</c:formatCode>
                <c:ptCount val="3"/>
                <c:pt idx="0">
                  <c:v>6.5085</c:v>
                </c:pt>
                <c:pt idx="1">
                  <c:v>0.0</c:v>
                </c:pt>
                <c:pt idx="2">
                  <c:v>2.515</c:v>
                </c:pt>
              </c:numCache>
            </c:numRef>
          </c:val>
        </c:ser>
        <c:ser>
          <c:idx val="1"/>
          <c:order val="1"/>
          <c:tx>
            <c:strRef>
              <c:f>[50]Combined!$J$2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[50]Combined!$H$3:$H$5</c:f>
              <c:strCache>
                <c:ptCount val="3"/>
                <c:pt idx="0">
                  <c:v>Formaldehyde</c:v>
                </c:pt>
                <c:pt idx="1">
                  <c:v>Acrolein</c:v>
                </c:pt>
                <c:pt idx="2">
                  <c:v>Acetaldehyde</c:v>
                </c:pt>
              </c:strCache>
            </c:strRef>
          </c:cat>
          <c:val>
            <c:numRef>
              <c:f>[50]Combined!$J$3:$J$5</c:f>
              <c:numCache>
                <c:formatCode>General</c:formatCode>
                <c:ptCount val="3"/>
                <c:pt idx="0">
                  <c:v>6.9758</c:v>
                </c:pt>
                <c:pt idx="1">
                  <c:v>0.0584</c:v>
                </c:pt>
                <c:pt idx="2">
                  <c:v>2.2576</c:v>
                </c:pt>
              </c:numCache>
            </c:numRef>
          </c:val>
        </c:ser>
        <c:axId val="629331912"/>
        <c:axId val="643035064"/>
      </c:barChart>
      <c:catAx>
        <c:axId val="629331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3035064"/>
        <c:crosses val="autoZero"/>
        <c:auto val="1"/>
        <c:lblAlgn val="ctr"/>
        <c:lblOffset val="100"/>
      </c:catAx>
      <c:valAx>
        <c:axId val="643035064"/>
        <c:scaling>
          <c:orientation val="minMax"/>
          <c:max val="25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EMISSIONS</a:t>
                </a:r>
                <a:r>
                  <a:rPr lang="en-US" sz="1800" baseline="0" dirty="0" smtClean="0"/>
                  <a:t> [</a:t>
                </a:r>
                <a:r>
                  <a:rPr lang="en-US" sz="1800" baseline="0" dirty="0" err="1" smtClean="0"/>
                  <a:t>ppm</a:t>
                </a:r>
                <a:r>
                  <a:rPr lang="en-US" sz="1800" baseline="0" dirty="0" smtClean="0"/>
                  <a:t>]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9331912"/>
        <c:crosses val="autoZero"/>
        <c:crossBetween val="between"/>
      </c:valAx>
    </c:plotArea>
    <c:plotVisOnly val="1"/>
  </c:chart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[50]Combined!$I$8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[50]Combined!$H$9:$H$11</c:f>
              <c:strCache>
                <c:ptCount val="3"/>
                <c:pt idx="0">
                  <c:v>Formaldehyde</c:v>
                </c:pt>
                <c:pt idx="1">
                  <c:v>Acrolein</c:v>
                </c:pt>
                <c:pt idx="2">
                  <c:v>Acetaldehyde</c:v>
                </c:pt>
              </c:strCache>
            </c:strRef>
          </c:cat>
          <c:val>
            <c:numRef>
              <c:f>[50]Combined!$I$9:$I$11</c:f>
              <c:numCache>
                <c:formatCode>General</c:formatCode>
                <c:ptCount val="3"/>
                <c:pt idx="0">
                  <c:v>20.51559999999998</c:v>
                </c:pt>
                <c:pt idx="1">
                  <c:v>4.004799999999999</c:v>
                </c:pt>
                <c:pt idx="2">
                  <c:v>6.239300000000013</c:v>
                </c:pt>
              </c:numCache>
            </c:numRef>
          </c:val>
        </c:ser>
        <c:ser>
          <c:idx val="1"/>
          <c:order val="1"/>
          <c:tx>
            <c:strRef>
              <c:f>[50]Combined!$J$8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[50]Combined!$H$9:$H$11</c:f>
              <c:strCache>
                <c:ptCount val="3"/>
                <c:pt idx="0">
                  <c:v>Formaldehyde</c:v>
                </c:pt>
                <c:pt idx="1">
                  <c:v>Acrolein</c:v>
                </c:pt>
                <c:pt idx="2">
                  <c:v>Acetaldehyde</c:v>
                </c:pt>
              </c:strCache>
            </c:strRef>
          </c:cat>
          <c:val>
            <c:numRef>
              <c:f>[50]Combined!$J$9:$J$11</c:f>
              <c:numCache>
                <c:formatCode>General</c:formatCode>
                <c:ptCount val="3"/>
                <c:pt idx="0">
                  <c:v>18.07490000000003</c:v>
                </c:pt>
                <c:pt idx="1">
                  <c:v>4.9555</c:v>
                </c:pt>
                <c:pt idx="2">
                  <c:v>5.4216</c:v>
                </c:pt>
              </c:numCache>
            </c:numRef>
          </c:val>
        </c:ser>
        <c:axId val="629371480"/>
        <c:axId val="629374680"/>
      </c:barChart>
      <c:catAx>
        <c:axId val="629371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9374680"/>
        <c:crosses val="autoZero"/>
        <c:auto val="1"/>
        <c:lblAlgn val="ctr"/>
        <c:lblOffset val="100"/>
      </c:catAx>
      <c:valAx>
        <c:axId val="62937468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29371480"/>
        <c:crosses val="autoZero"/>
        <c:crossBetween val="between"/>
      </c:valAx>
    </c:plotArea>
    <c:plotVisOnly val="1"/>
  </c:chart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[50]Combined!$I$13:$I$14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[50]Combined!$H$15:$H$17</c:f>
              <c:strCache>
                <c:ptCount val="3"/>
                <c:pt idx="0">
                  <c:v>Formaldehyde</c:v>
                </c:pt>
                <c:pt idx="1">
                  <c:v>Acrolein</c:v>
                </c:pt>
                <c:pt idx="2">
                  <c:v>Acetaldehyde</c:v>
                </c:pt>
              </c:strCache>
            </c:strRef>
          </c:cat>
          <c:val>
            <c:numRef>
              <c:f>[50]Combined!$I$15:$I$17</c:f>
              <c:numCache>
                <c:formatCode>General</c:formatCode>
                <c:ptCount val="3"/>
                <c:pt idx="0">
                  <c:v>4.055899999999998</c:v>
                </c:pt>
                <c:pt idx="1">
                  <c:v>0.0</c:v>
                </c:pt>
                <c:pt idx="2">
                  <c:v>2.0054</c:v>
                </c:pt>
              </c:numCache>
            </c:numRef>
          </c:val>
        </c:ser>
        <c:ser>
          <c:idx val="1"/>
          <c:order val="1"/>
          <c:tx>
            <c:strRef>
              <c:f>[50]Combined!$J$13:$J$14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[50]Combined!$H$15:$H$17</c:f>
              <c:strCache>
                <c:ptCount val="3"/>
                <c:pt idx="0">
                  <c:v>Formaldehyde</c:v>
                </c:pt>
                <c:pt idx="1">
                  <c:v>Acrolein</c:v>
                </c:pt>
                <c:pt idx="2">
                  <c:v>Acetaldehyde</c:v>
                </c:pt>
              </c:strCache>
            </c:strRef>
          </c:cat>
          <c:val>
            <c:numRef>
              <c:f>[50]Combined!$J$15:$J$17</c:f>
              <c:numCache>
                <c:formatCode>General</c:formatCode>
                <c:ptCount val="3"/>
                <c:pt idx="0">
                  <c:v>4.2195</c:v>
                </c:pt>
                <c:pt idx="1">
                  <c:v>0.0</c:v>
                </c:pt>
                <c:pt idx="2">
                  <c:v>2.0152</c:v>
                </c:pt>
              </c:numCache>
            </c:numRef>
          </c:val>
        </c:ser>
        <c:axId val="629409304"/>
        <c:axId val="629412856"/>
      </c:barChart>
      <c:catAx>
        <c:axId val="629409304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629412856"/>
        <c:crosses val="autoZero"/>
        <c:auto val="1"/>
        <c:lblAlgn val="ctr"/>
        <c:lblOffset val="100"/>
      </c:catAx>
      <c:valAx>
        <c:axId val="629412856"/>
        <c:scaling>
          <c:orientation val="minMax"/>
          <c:max val="25.0"/>
        </c:scaling>
        <c:delete val="1"/>
        <c:axPos val="l"/>
        <c:majorGridlines/>
        <c:numFmt formatCode="General" sourceLinked="1"/>
        <c:tickLblPos val="none"/>
        <c:crossAx val="629409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784232466298"/>
          <c:y val="0.173459935155165"/>
          <c:w val="0.289215767533702"/>
          <c:h val="0.21768781843446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Torque vs. Engine Speed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94149631138379"/>
          <c:y val="0.110613982794737"/>
          <c:w val="0.78165875953203"/>
          <c:h val="0.74825587653279"/>
        </c:manualLayout>
      </c:layout>
      <c:scatterChart>
        <c:scatterStyle val="smoothMarker"/>
        <c:ser>
          <c:idx val="0"/>
          <c:order val="0"/>
          <c:tx>
            <c:v>Diesel</c:v>
          </c:tx>
          <c:xVal>
            <c:numRef>
              <c:f>Diesel!$A$2:$A$16</c:f>
              <c:numCache>
                <c:formatCode>General</c:formatCode>
                <c:ptCount val="15"/>
                <c:pt idx="0">
                  <c:v>1000.0</c:v>
                </c:pt>
                <c:pt idx="1">
                  <c:v>1100.0</c:v>
                </c:pt>
                <c:pt idx="2">
                  <c:v>1200.0</c:v>
                </c:pt>
                <c:pt idx="3">
                  <c:v>1300.0</c:v>
                </c:pt>
                <c:pt idx="4">
                  <c:v>1400.0</c:v>
                </c:pt>
                <c:pt idx="5">
                  <c:v>1500.0</c:v>
                </c:pt>
                <c:pt idx="6">
                  <c:v>1600.0</c:v>
                </c:pt>
                <c:pt idx="7">
                  <c:v>1700.0</c:v>
                </c:pt>
                <c:pt idx="8">
                  <c:v>1800.0</c:v>
                </c:pt>
                <c:pt idx="9">
                  <c:v>1900.0</c:v>
                </c:pt>
                <c:pt idx="10">
                  <c:v>2000.0</c:v>
                </c:pt>
                <c:pt idx="11">
                  <c:v>2100.0</c:v>
                </c:pt>
                <c:pt idx="12">
                  <c:v>2200.0</c:v>
                </c:pt>
                <c:pt idx="13">
                  <c:v>2300.0</c:v>
                </c:pt>
                <c:pt idx="14">
                  <c:v>2400.0</c:v>
                </c:pt>
              </c:numCache>
            </c:numRef>
          </c:xVal>
          <c:yVal>
            <c:numRef>
              <c:f>Diesel!$B$2:$B$16</c:f>
              <c:numCache>
                <c:formatCode>General</c:formatCode>
                <c:ptCount val="15"/>
                <c:pt idx="0">
                  <c:v>482.0</c:v>
                </c:pt>
                <c:pt idx="1">
                  <c:v>550.0</c:v>
                </c:pt>
                <c:pt idx="2">
                  <c:v>564.0</c:v>
                </c:pt>
                <c:pt idx="3">
                  <c:v>588.0</c:v>
                </c:pt>
                <c:pt idx="4">
                  <c:v>594.0</c:v>
                </c:pt>
                <c:pt idx="5">
                  <c:v>615.0</c:v>
                </c:pt>
                <c:pt idx="6">
                  <c:v>619.0</c:v>
                </c:pt>
                <c:pt idx="7">
                  <c:v>623.0</c:v>
                </c:pt>
                <c:pt idx="8">
                  <c:v>607.0</c:v>
                </c:pt>
                <c:pt idx="9">
                  <c:v>604.0</c:v>
                </c:pt>
                <c:pt idx="10">
                  <c:v>595.0</c:v>
                </c:pt>
                <c:pt idx="11">
                  <c:v>586.0</c:v>
                </c:pt>
                <c:pt idx="12">
                  <c:v>564.0</c:v>
                </c:pt>
                <c:pt idx="13">
                  <c:v>548.0</c:v>
                </c:pt>
                <c:pt idx="14">
                  <c:v>500.0</c:v>
                </c:pt>
              </c:numCache>
            </c:numRef>
          </c:yVal>
          <c:smooth val="1"/>
        </c:ser>
        <c:ser>
          <c:idx val="1"/>
          <c:order val="1"/>
          <c:tx>
            <c:v>SVO</c:v>
          </c:tx>
          <c:xVal>
            <c:numRef>
              <c:f>SVO!$I$6:$I$20</c:f>
              <c:numCache>
                <c:formatCode>General</c:formatCode>
                <c:ptCount val="15"/>
                <c:pt idx="0">
                  <c:v>1000.0</c:v>
                </c:pt>
                <c:pt idx="1">
                  <c:v>1100.0</c:v>
                </c:pt>
                <c:pt idx="2">
                  <c:v>1200.0</c:v>
                </c:pt>
                <c:pt idx="3">
                  <c:v>1300.0</c:v>
                </c:pt>
                <c:pt idx="4">
                  <c:v>1400.0</c:v>
                </c:pt>
                <c:pt idx="5">
                  <c:v>1500.0</c:v>
                </c:pt>
                <c:pt idx="6">
                  <c:v>1600.0</c:v>
                </c:pt>
                <c:pt idx="7">
                  <c:v>1700.0</c:v>
                </c:pt>
                <c:pt idx="8">
                  <c:v>1800.0</c:v>
                </c:pt>
                <c:pt idx="9">
                  <c:v>1900.0</c:v>
                </c:pt>
                <c:pt idx="10">
                  <c:v>2000.0</c:v>
                </c:pt>
                <c:pt idx="11">
                  <c:v>2100.0</c:v>
                </c:pt>
                <c:pt idx="12">
                  <c:v>2200.0</c:v>
                </c:pt>
                <c:pt idx="13">
                  <c:v>2300.0</c:v>
                </c:pt>
                <c:pt idx="14">
                  <c:v>2400.0</c:v>
                </c:pt>
              </c:numCache>
            </c:numRef>
          </c:xVal>
          <c:yVal>
            <c:numRef>
              <c:f>SVO!$G$6:$G$20</c:f>
              <c:numCache>
                <c:formatCode>General</c:formatCode>
                <c:ptCount val="15"/>
                <c:pt idx="0">
                  <c:v>453.0</c:v>
                </c:pt>
                <c:pt idx="1">
                  <c:v>453.0</c:v>
                </c:pt>
                <c:pt idx="2">
                  <c:v>490.0</c:v>
                </c:pt>
                <c:pt idx="3">
                  <c:v>511.0</c:v>
                </c:pt>
                <c:pt idx="4">
                  <c:v>523.0</c:v>
                </c:pt>
                <c:pt idx="5">
                  <c:v>540.0</c:v>
                </c:pt>
                <c:pt idx="6">
                  <c:v>535.0</c:v>
                </c:pt>
                <c:pt idx="7">
                  <c:v>548.0</c:v>
                </c:pt>
                <c:pt idx="8">
                  <c:v>545.0</c:v>
                </c:pt>
                <c:pt idx="9">
                  <c:v>533.0</c:v>
                </c:pt>
                <c:pt idx="10">
                  <c:v>520.0</c:v>
                </c:pt>
                <c:pt idx="11">
                  <c:v>520.0</c:v>
                </c:pt>
                <c:pt idx="12">
                  <c:v>496.0</c:v>
                </c:pt>
                <c:pt idx="13">
                  <c:v>477.0</c:v>
                </c:pt>
                <c:pt idx="14">
                  <c:v>440.0</c:v>
                </c:pt>
              </c:numCache>
            </c:numRef>
          </c:yVal>
          <c:smooth val="1"/>
        </c:ser>
        <c:axId val="623483896"/>
        <c:axId val="623304392"/>
      </c:scatterChart>
      <c:valAx>
        <c:axId val="623483896"/>
        <c:scaling>
          <c:orientation val="minMax"/>
          <c:max val="2450.0"/>
          <c:min val="1000.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800" dirty="0"/>
                  <a:t>Engine Speed [RPM]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3304392"/>
        <c:crosses val="autoZero"/>
        <c:crossBetween val="midCat"/>
        <c:majorUnit val="200.0"/>
      </c:valAx>
      <c:valAx>
        <c:axId val="623304392"/>
        <c:scaling>
          <c:orientation val="minMax"/>
          <c:min val="40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Torque [Nm]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3483896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Power vs.</a:t>
            </a:r>
            <a:r>
              <a:rPr lang="en-US" baseline="0"/>
              <a:t> Engine Speed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0888256936632933"/>
          <c:y val="0.101636616075165"/>
          <c:w val="0.794005436820401"/>
          <c:h val="0.768687283654764"/>
        </c:manualLayout>
      </c:layout>
      <c:scatterChart>
        <c:scatterStyle val="smoothMarker"/>
        <c:ser>
          <c:idx val="0"/>
          <c:order val="0"/>
          <c:tx>
            <c:v>Diesel</c:v>
          </c:tx>
          <c:xVal>
            <c:numRef>
              <c:f>Diesel!$A$2:$A$16</c:f>
              <c:numCache>
                <c:formatCode>General</c:formatCode>
                <c:ptCount val="15"/>
                <c:pt idx="0">
                  <c:v>1000.0</c:v>
                </c:pt>
                <c:pt idx="1">
                  <c:v>1100.0</c:v>
                </c:pt>
                <c:pt idx="2">
                  <c:v>1200.0</c:v>
                </c:pt>
                <c:pt idx="3">
                  <c:v>1300.0</c:v>
                </c:pt>
                <c:pt idx="4">
                  <c:v>1400.0</c:v>
                </c:pt>
                <c:pt idx="5">
                  <c:v>1500.0</c:v>
                </c:pt>
                <c:pt idx="6">
                  <c:v>1600.0</c:v>
                </c:pt>
                <c:pt idx="7">
                  <c:v>1700.0</c:v>
                </c:pt>
                <c:pt idx="8">
                  <c:v>1800.0</c:v>
                </c:pt>
                <c:pt idx="9">
                  <c:v>1900.0</c:v>
                </c:pt>
                <c:pt idx="10">
                  <c:v>2000.0</c:v>
                </c:pt>
                <c:pt idx="11">
                  <c:v>2100.0</c:v>
                </c:pt>
                <c:pt idx="12">
                  <c:v>2200.0</c:v>
                </c:pt>
                <c:pt idx="13">
                  <c:v>2300.0</c:v>
                </c:pt>
                <c:pt idx="14">
                  <c:v>2400.0</c:v>
                </c:pt>
              </c:numCache>
            </c:numRef>
          </c:xVal>
          <c:yVal>
            <c:numRef>
              <c:f>Diesel!$D$2:$D$16</c:f>
              <c:numCache>
                <c:formatCode>General</c:formatCode>
                <c:ptCount val="15"/>
                <c:pt idx="0">
                  <c:v>50.0</c:v>
                </c:pt>
                <c:pt idx="1">
                  <c:v>63.0</c:v>
                </c:pt>
                <c:pt idx="2">
                  <c:v>71.0</c:v>
                </c:pt>
                <c:pt idx="3">
                  <c:v>80.0</c:v>
                </c:pt>
                <c:pt idx="4">
                  <c:v>87.0</c:v>
                </c:pt>
                <c:pt idx="5">
                  <c:v>97.0</c:v>
                </c:pt>
                <c:pt idx="6">
                  <c:v>104.0</c:v>
                </c:pt>
                <c:pt idx="7">
                  <c:v>111.0</c:v>
                </c:pt>
                <c:pt idx="8">
                  <c:v>114.0</c:v>
                </c:pt>
                <c:pt idx="9">
                  <c:v>120.0</c:v>
                </c:pt>
                <c:pt idx="10">
                  <c:v>125.0</c:v>
                </c:pt>
                <c:pt idx="11">
                  <c:v>129.0</c:v>
                </c:pt>
                <c:pt idx="12">
                  <c:v>130.0</c:v>
                </c:pt>
                <c:pt idx="13">
                  <c:v>130.0</c:v>
                </c:pt>
                <c:pt idx="14">
                  <c:v>126.0</c:v>
                </c:pt>
              </c:numCache>
            </c:numRef>
          </c:yVal>
          <c:smooth val="1"/>
        </c:ser>
        <c:ser>
          <c:idx val="1"/>
          <c:order val="1"/>
          <c:tx>
            <c:v>SVO</c:v>
          </c:tx>
          <c:xVal>
            <c:numRef>
              <c:f>SVO!$I$6:$I$20</c:f>
              <c:numCache>
                <c:formatCode>General</c:formatCode>
                <c:ptCount val="15"/>
                <c:pt idx="0">
                  <c:v>1000.0</c:v>
                </c:pt>
                <c:pt idx="1">
                  <c:v>1100.0</c:v>
                </c:pt>
                <c:pt idx="2">
                  <c:v>1200.0</c:v>
                </c:pt>
                <c:pt idx="3">
                  <c:v>1300.0</c:v>
                </c:pt>
                <c:pt idx="4">
                  <c:v>1400.0</c:v>
                </c:pt>
                <c:pt idx="5">
                  <c:v>1500.0</c:v>
                </c:pt>
                <c:pt idx="6">
                  <c:v>1600.0</c:v>
                </c:pt>
                <c:pt idx="7">
                  <c:v>1700.0</c:v>
                </c:pt>
                <c:pt idx="8">
                  <c:v>1800.0</c:v>
                </c:pt>
                <c:pt idx="9">
                  <c:v>1900.0</c:v>
                </c:pt>
                <c:pt idx="10">
                  <c:v>2000.0</c:v>
                </c:pt>
                <c:pt idx="11">
                  <c:v>2100.0</c:v>
                </c:pt>
                <c:pt idx="12">
                  <c:v>2200.0</c:v>
                </c:pt>
                <c:pt idx="13">
                  <c:v>2300.0</c:v>
                </c:pt>
                <c:pt idx="14">
                  <c:v>2400.0</c:v>
                </c:pt>
              </c:numCache>
            </c:numRef>
          </c:xVal>
          <c:yVal>
            <c:numRef>
              <c:f>SVO!$K$6:$K$20</c:f>
              <c:numCache>
                <c:formatCode>General</c:formatCode>
                <c:ptCount val="15"/>
                <c:pt idx="0">
                  <c:v>47.43836891218045</c:v>
                </c:pt>
                <c:pt idx="1">
                  <c:v>52.18220580339813</c:v>
                </c:pt>
                <c:pt idx="2">
                  <c:v>61.57563117077685</c:v>
                </c:pt>
                <c:pt idx="3">
                  <c:v>69.56580235841248</c:v>
                </c:pt>
                <c:pt idx="4">
                  <c:v>76.67632167218069</c:v>
                </c:pt>
                <c:pt idx="5">
                  <c:v>84.82357355157963</c:v>
                </c:pt>
                <c:pt idx="6">
                  <c:v>89.64071476562071</c:v>
                </c:pt>
                <c:pt idx="7">
                  <c:v>97.55758163043423</c:v>
                </c:pt>
                <c:pt idx="8">
                  <c:v>102.7307724124683</c:v>
                </c:pt>
                <c:pt idx="9">
                  <c:v>106.0504110317104</c:v>
                </c:pt>
                <c:pt idx="10">
                  <c:v>108.9092796217828</c:v>
                </c:pt>
                <c:pt idx="11">
                  <c:v>114.3547436028713</c:v>
                </c:pt>
                <c:pt idx="12">
                  <c:v>114.2709672339311</c:v>
                </c:pt>
                <c:pt idx="13">
                  <c:v>114.8888179548626</c:v>
                </c:pt>
                <c:pt idx="14">
                  <c:v>110.5848070005788</c:v>
                </c:pt>
              </c:numCache>
            </c:numRef>
          </c:yVal>
          <c:smooth val="1"/>
        </c:ser>
        <c:axId val="494584168"/>
        <c:axId val="623600696"/>
      </c:scatterChart>
      <c:valAx>
        <c:axId val="494584168"/>
        <c:scaling>
          <c:orientation val="minMax"/>
          <c:max val="2500.0"/>
          <c:min val="1000.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Engine Speed [rpm]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23600696"/>
        <c:crosses val="autoZero"/>
        <c:crossBetween val="midCat"/>
      </c:valAx>
      <c:valAx>
        <c:axId val="6236006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Power [kW]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494584168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Mode 1: 2400 RPM, 100% Torque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BSE!$AV$3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BSE!$AU$4:$AU$6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BSE!$AV$4:$AV$6</c:f>
              <c:numCache>
                <c:formatCode>General</c:formatCode>
                <c:ptCount val="3"/>
                <c:pt idx="0">
                  <c:v>1.032516619812958</c:v>
                </c:pt>
                <c:pt idx="1">
                  <c:v>5.503090891084852</c:v>
                </c:pt>
                <c:pt idx="2">
                  <c:v>0.143350794724351</c:v>
                </c:pt>
              </c:numCache>
            </c:numRef>
          </c:val>
        </c:ser>
        <c:ser>
          <c:idx val="1"/>
          <c:order val="1"/>
          <c:tx>
            <c:strRef>
              <c:f>BSE!$AW$3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BSE!$AU$4:$AU$6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BSE!$AW$4:$AW$6</c:f>
              <c:numCache>
                <c:formatCode>General</c:formatCode>
                <c:ptCount val="3"/>
                <c:pt idx="0">
                  <c:v>0.587706173638493</c:v>
                </c:pt>
                <c:pt idx="1">
                  <c:v>6.289917312487312</c:v>
                </c:pt>
                <c:pt idx="2">
                  <c:v>0.111319251226074</c:v>
                </c:pt>
              </c:numCache>
            </c:numRef>
          </c:val>
        </c:ser>
        <c:axId val="633906104"/>
        <c:axId val="601656792"/>
      </c:barChart>
      <c:catAx>
        <c:axId val="633906104"/>
        <c:scaling>
          <c:orientation val="minMax"/>
        </c:scaling>
        <c:axPos val="b"/>
        <c:tickLblPos val="nextTo"/>
        <c:crossAx val="601656792"/>
        <c:crosses val="autoZero"/>
        <c:auto val="1"/>
        <c:lblAlgn val="ctr"/>
        <c:lblOffset val="100"/>
      </c:catAx>
      <c:valAx>
        <c:axId val="6016567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BSE [g/bkWhr]</a:t>
                </a:r>
              </a:p>
            </c:rich>
          </c:tx>
          <c:layout/>
        </c:title>
        <c:numFmt formatCode="General" sourceLinked="1"/>
        <c:tickLblPos val="nextTo"/>
        <c:crossAx val="6339061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 baseline="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Mode 2: 2400 RPM, 75% Torque 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BSE!$AV$10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BSE!$AU$11:$AU$13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BSE!$AV$11:$AV$13</c:f>
              <c:numCache>
                <c:formatCode>General</c:formatCode>
                <c:ptCount val="3"/>
                <c:pt idx="0">
                  <c:v>1.23364111972549</c:v>
                </c:pt>
                <c:pt idx="1">
                  <c:v>4.112733009822168</c:v>
                </c:pt>
                <c:pt idx="2">
                  <c:v>0.167269028742798</c:v>
                </c:pt>
              </c:numCache>
            </c:numRef>
          </c:val>
        </c:ser>
        <c:ser>
          <c:idx val="1"/>
          <c:order val="1"/>
          <c:tx>
            <c:strRef>
              <c:f>BSE!$AW$10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BSE!$AU$11:$AU$13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BSE!$AW$11:$AW$13</c:f>
              <c:numCache>
                <c:formatCode>General</c:formatCode>
                <c:ptCount val="3"/>
                <c:pt idx="0">
                  <c:v>0.859956573304346</c:v>
                </c:pt>
                <c:pt idx="1">
                  <c:v>4.292010080077348</c:v>
                </c:pt>
                <c:pt idx="2">
                  <c:v>0.147151854041962</c:v>
                </c:pt>
              </c:numCache>
            </c:numRef>
          </c:val>
        </c:ser>
        <c:axId val="629091272"/>
        <c:axId val="629094824"/>
      </c:barChart>
      <c:catAx>
        <c:axId val="629091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9094824"/>
        <c:crosses val="autoZero"/>
        <c:auto val="1"/>
        <c:lblAlgn val="ctr"/>
        <c:lblOffset val="100"/>
      </c:catAx>
      <c:valAx>
        <c:axId val="629094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 i="0" baseline="0"/>
                  <a:t>BSE [g/bkWhr]</a:t>
                </a:r>
                <a:endParaRPr lang="en-US" sz="1400"/>
              </a:p>
            </c:rich>
          </c:tx>
          <c:layout/>
        </c:title>
        <c:numFmt formatCode="General" sourceLinked="1"/>
        <c:tickLblPos val="nextTo"/>
        <c:crossAx val="6290912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/>
    </c:legend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/>
              <a:t>Mode 3: 2400 RPM, 50% Torque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BSE!$AV$17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BSE!$AU$18:$AU$20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BSE!$AV$18:$AV$20</c:f>
              <c:numCache>
                <c:formatCode>General</c:formatCode>
                <c:ptCount val="3"/>
                <c:pt idx="0">
                  <c:v>2.157384572675828</c:v>
                </c:pt>
                <c:pt idx="1">
                  <c:v>6.751453695234184</c:v>
                </c:pt>
                <c:pt idx="2">
                  <c:v>0.226880936851349</c:v>
                </c:pt>
              </c:numCache>
            </c:numRef>
          </c:val>
        </c:ser>
        <c:ser>
          <c:idx val="1"/>
          <c:order val="1"/>
          <c:tx>
            <c:strRef>
              <c:f>BSE!$AW$17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BSE!$AU$18:$AU$20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BSE!$AW$18:$AW$20</c:f>
              <c:numCache>
                <c:formatCode>General</c:formatCode>
                <c:ptCount val="3"/>
                <c:pt idx="0">
                  <c:v>3.16234259059288</c:v>
                </c:pt>
                <c:pt idx="1">
                  <c:v>9.848350164058047</c:v>
                </c:pt>
                <c:pt idx="2">
                  <c:v>0.350554946166903</c:v>
                </c:pt>
              </c:numCache>
            </c:numRef>
          </c:val>
        </c:ser>
        <c:axId val="628829864"/>
        <c:axId val="628842456"/>
      </c:barChart>
      <c:catAx>
        <c:axId val="628829864"/>
        <c:scaling>
          <c:orientation val="minMax"/>
        </c:scaling>
        <c:axPos val="b"/>
        <c:tickLblPos val="nextTo"/>
        <c:crossAx val="628842456"/>
        <c:crosses val="autoZero"/>
        <c:auto val="1"/>
        <c:lblAlgn val="ctr"/>
        <c:lblOffset val="100"/>
      </c:catAx>
      <c:valAx>
        <c:axId val="628842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BSE [g/bkWhr]</a:t>
                </a:r>
              </a:p>
            </c:rich>
          </c:tx>
          <c:layout/>
        </c:title>
        <c:numFmt formatCode="General" sourceLinked="1"/>
        <c:tickLblPos val="nextTo"/>
        <c:crossAx val="6288298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 baseline="0"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Mode 5: 2400 RPM, 10% Torque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BSE!$AV$24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BSE!$AU$25:$AU$27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BSE!$AV$25:$AV$27</c:f>
              <c:numCache>
                <c:formatCode>General</c:formatCode>
                <c:ptCount val="3"/>
                <c:pt idx="0">
                  <c:v>6.52013866169659</c:v>
                </c:pt>
                <c:pt idx="1">
                  <c:v>5.60391168078984</c:v>
                </c:pt>
                <c:pt idx="2">
                  <c:v>0.770406740310284</c:v>
                </c:pt>
              </c:numCache>
            </c:numRef>
          </c:val>
        </c:ser>
        <c:ser>
          <c:idx val="1"/>
          <c:order val="1"/>
          <c:tx>
            <c:strRef>
              <c:f>BSE!$AW$24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BSE!$AU$25:$AU$27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BSE!$AW$25:$AW$27</c:f>
              <c:numCache>
                <c:formatCode>General</c:formatCode>
                <c:ptCount val="3"/>
                <c:pt idx="0">
                  <c:v>16.28130709675003</c:v>
                </c:pt>
                <c:pt idx="1">
                  <c:v>12.49931387872127</c:v>
                </c:pt>
                <c:pt idx="2">
                  <c:v>2.264476448829426</c:v>
                </c:pt>
              </c:numCache>
            </c:numRef>
          </c:val>
        </c:ser>
        <c:axId val="628616968"/>
        <c:axId val="643388280"/>
      </c:barChart>
      <c:catAx>
        <c:axId val="6286169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3388280"/>
        <c:crosses val="autoZero"/>
        <c:auto val="1"/>
        <c:lblAlgn val="ctr"/>
        <c:lblOffset val="100"/>
      </c:catAx>
      <c:valAx>
        <c:axId val="6433882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 i="0" baseline="0"/>
                  <a:t>BSE [g/bkWhr]</a:t>
                </a:r>
              </a:p>
            </c:rich>
          </c:tx>
          <c:layout/>
        </c:title>
        <c:numFmt formatCode="General" sourceLinked="1"/>
        <c:tickLblPos val="nextTo"/>
        <c:crossAx val="6286169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0.47319</cdr:x>
      <cdr:y>0.20505</cdr:y>
    </cdr:from>
    <cdr:to>
      <cdr:x>0.47338</cdr:x>
      <cdr:y>0.39432</cdr:y>
    </cdr:to>
    <cdr:sp macro="" textlink="">
      <cdr:nvSpPr>
        <cdr:cNvPr id="3" name="Straight Arrow Connector 2"/>
        <cdr:cNvSpPr/>
      </cdr:nvSpPr>
      <cdr:spPr>
        <a:xfrm xmlns:a="http://schemas.openxmlformats.org/drawingml/2006/main" rot="5400000" flipH="1" flipV="1">
          <a:off x="3353594" y="1447006"/>
          <a:ext cx="914400" cy="1588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0.48265</cdr:x>
      <cdr:y>0.29968</cdr:y>
    </cdr:from>
    <cdr:to>
      <cdr:x>0.70978</cdr:x>
      <cdr:y>0.5205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6200" y="1447800"/>
          <a:ext cx="1828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13% Difference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0.84821</cdr:x>
      <cdr:y>0.13043</cdr:y>
    </cdr:from>
    <cdr:to>
      <cdr:x>1</cdr:x>
      <cdr:y>0.26087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0" y="685800"/>
          <a:ext cx="1295437" cy="685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13%</a:t>
          </a:r>
        </a:p>
        <a:p xmlns:a="http://schemas.openxmlformats.org/drawingml/2006/main">
          <a:r>
            <a:rPr lang="en-US" sz="1800" b="1" dirty="0" smtClean="0"/>
            <a:t>Difference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0.77669</cdr:x>
      <cdr:y>0.15957</cdr:y>
    </cdr:from>
    <cdr:to>
      <cdr:x>0.77688</cdr:x>
      <cdr:y>0.23204</cdr:y>
    </cdr:to>
    <cdr:sp macro="" textlink="">
      <cdr:nvSpPr>
        <cdr:cNvPr id="8" name="Straight Arrow Connector 7"/>
        <cdr:cNvSpPr/>
      </cdr:nvSpPr>
      <cdr:spPr>
        <a:xfrm xmlns:a="http://schemas.openxmlformats.org/drawingml/2006/main" rot="5400000">
          <a:off x="6628606" y="838994"/>
          <a:ext cx="1588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43420-BAAE-4D60-A0C5-8AA49DC2AEDF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ED225-AED9-4508-8CDA-1970CD6A8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D225-AED9-4508-8CDA-1970CD6A8A2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D225-AED9-4508-8CDA-1970CD6A8A2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D225-AED9-4508-8CDA-1970CD6A8A2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5D2E-FFDB-424B-A108-C629E9469BB2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chart" Target="../charts/chart9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chart" Target="../charts/chart6.xml"/><Relationship Id="rId5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chart" Target="../charts/chart27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Relationship Id="rId5" Type="http://schemas.openxmlformats.org/officeDocument/2006/relationships/chart" Target="../charts/chart30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chart" Target="../charts/chart3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Relationship Id="rId5" Type="http://schemas.openxmlformats.org/officeDocument/2006/relationships/chart" Target="../charts/chart3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chart" Target="../charts/chart3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chart" Target="../charts/chart3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chart" Target="../charts/chart34.xml"/><Relationship Id="rId5" Type="http://schemas.openxmlformats.org/officeDocument/2006/relationships/chart" Target="../charts/chart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gif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14.gif"/><Relationship Id="rId5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"/>
            <a:ext cx="8534400" cy="3007783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4800600"/>
            <a:ext cx="32766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45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>
                <a:solidFill>
                  <a:srgbClr val="000000"/>
                </a:solidFill>
                <a:latin typeface="Garamond" pitchFamily="16" charset="0"/>
              </a:rPr>
              <a:t>Jordan Purvis        </a:t>
            </a:r>
          </a:p>
          <a:p>
            <a:pPr marL="341313" indent="-341313">
              <a:spcBef>
                <a:spcPts val="45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>
                <a:solidFill>
                  <a:srgbClr val="000000"/>
                </a:solidFill>
                <a:latin typeface="Garamond" pitchFamily="16" charset="0"/>
              </a:rPr>
              <a:t>Ryan Saunders</a:t>
            </a:r>
          </a:p>
          <a:p>
            <a:pPr marL="341313" indent="-341313">
              <a:spcBef>
                <a:spcPts val="45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>
                <a:solidFill>
                  <a:srgbClr val="000000"/>
                </a:solidFill>
                <a:latin typeface="Garamond" pitchFamily="16" charset="0"/>
              </a:rPr>
              <a:t>Sam Slaten	</a:t>
            </a:r>
          </a:p>
          <a:p>
            <a:pPr marL="341313" indent="-341313">
              <a:spcBef>
                <a:spcPts val="45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>
                <a:solidFill>
                  <a:srgbClr val="000000"/>
                </a:solidFill>
                <a:latin typeface="Garamond" pitchFamily="16" charset="0"/>
              </a:rPr>
              <a:t>Nicholas Ryan Walker</a:t>
            </a:r>
          </a:p>
          <a:p>
            <a:pPr marL="341313" indent="-341313">
              <a:spcBef>
                <a:spcPts val="45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>
                <a:solidFill>
                  <a:srgbClr val="000000"/>
                </a:solidFill>
                <a:latin typeface="Garamond" pitchFamily="16" charset="0"/>
              </a:rPr>
              <a:t>Daniel Yacobucci</a:t>
            </a:r>
          </a:p>
          <a:p>
            <a:pPr marL="341313" indent="-341313">
              <a:spcBef>
                <a:spcPts val="450"/>
              </a:spcBef>
              <a:buFont typeface="Arial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b="1">
              <a:solidFill>
                <a:srgbClr val="000000"/>
              </a:solidFill>
              <a:latin typeface="Garamond" pitchFamily="1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86400" y="4800600"/>
            <a:ext cx="3048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  <a:latin typeface="Garamond" pitchFamily="16" charset="0"/>
                <a:ea typeface="MS Gothic" charset="0"/>
                <a:cs typeface="MS Gothic" charset="0"/>
              </a:rPr>
              <a:t>Advisor: Dr. Dan Olsen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  <a:latin typeface="Garamond" pitchFamily="16" charset="0"/>
                <a:ea typeface="MS Gothic" charset="0"/>
                <a:cs typeface="MS Gothic" charset="0"/>
              </a:rPr>
              <a:t>John Deere: Curtis Stovall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73087" y="2971800"/>
            <a:ext cx="79613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John Deere SVO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0"/>
            <a:ext cx="1314450" cy="102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4063425"/>
            <a:ext cx="7734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8953B"/>
                </a:solidFill>
                <a:latin typeface="Bodoni MT" pitchFamily="18" charset="0"/>
              </a:rPr>
              <a:t>Engines and Energy Conversion Laboratory</a:t>
            </a:r>
            <a:endParaRPr lang="en-US" sz="3200" dirty="0">
              <a:solidFill>
                <a:srgbClr val="78953B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5943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</a:rPr>
              <a:t>Fuel Characteristics:</a:t>
            </a:r>
            <a:endParaRPr lang="en-US" sz="28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28650" y="1295400"/>
          <a:ext cx="790575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276600"/>
          <a:ext cx="6151696" cy="2895601"/>
        </p:xfrm>
        <a:graphic>
          <a:graphicData uri="http://schemas.openxmlformats.org/drawingml/2006/table">
            <a:tbl>
              <a:tblPr/>
              <a:tblGrid>
                <a:gridCol w="1904653"/>
                <a:gridCol w="2033055"/>
                <a:gridCol w="2213988"/>
              </a:tblGrid>
              <a:tr h="612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Fuel</a:t>
                      </a: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Diesel</a:t>
                      </a:r>
                    </a:p>
                  </a:txBody>
                  <a:tcPr marL="19137" marR="19137" marT="19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SVO (Canola)</a:t>
                      </a: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887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Density [kg/l]</a:t>
                      </a: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19137" marR="19137" marT="19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78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LHV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[kJ/kg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42500</a:t>
                      </a:r>
                    </a:p>
                  </a:txBody>
                  <a:tcPr marL="19137" marR="19137" marT="19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716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Formula</a:t>
                      </a: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2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12.3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2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22.2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137" marR="19137" marT="19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2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57.08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2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109.63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2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85800"/>
            <a:ext cx="5943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</a:rPr>
              <a:t>Fuel Characteristics:</a:t>
            </a:r>
            <a:endParaRPr lang="en-US" sz="28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626"/>
          <a:stretch>
            <a:fillRect/>
          </a:stretch>
        </p:blipFill>
        <p:spPr bwMode="auto">
          <a:xfrm>
            <a:off x="2819400" y="1447800"/>
            <a:ext cx="3581400" cy="157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71800" y="28194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5500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SVO vs. Diesel Variance 1: Viscosity:</a:t>
            </a:r>
            <a:endParaRPr lang="en-US" sz="2800" b="1" u="sng" dirty="0">
              <a:latin typeface="Calibri" pitchFamily="34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990600" y="1371600"/>
          <a:ext cx="7110413" cy="483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626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SVO vs. Diesel Variance 2: Heating Value:</a:t>
            </a:r>
            <a:endParaRPr lang="en-US" sz="2800" b="1" u="sng" dirty="0">
              <a:latin typeface="Calibri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2954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456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Research Fuel System Layout:</a:t>
            </a:r>
            <a:endParaRPr lang="en-US" sz="2800" b="1" u="sng" dirty="0">
              <a:latin typeface="Calibri" pitchFamily="34" charset="0"/>
            </a:endParaRPr>
          </a:p>
        </p:txBody>
      </p:sp>
      <p:pic>
        <p:nvPicPr>
          <p:cNvPr id="6" name="Picture 5" descr="upd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236693"/>
            <a:ext cx="6705600" cy="545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2661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Baseline Testing:</a:t>
            </a:r>
            <a:endParaRPr lang="en-US" sz="2800" b="1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7004" b="23917"/>
          <a:stretch>
            <a:fillRect/>
          </a:stretch>
        </p:blipFill>
        <p:spPr bwMode="auto">
          <a:xfrm>
            <a:off x="457200" y="1371600"/>
            <a:ext cx="8305800" cy="509154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3200400" y="2743200"/>
            <a:ext cx="20574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200400" y="2743200"/>
            <a:ext cx="20574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6229350" y="2771775"/>
            <a:ext cx="20574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6220884" y="2753783"/>
            <a:ext cx="2085975" cy="5408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743347" y="2752372"/>
            <a:ext cx="2133600" cy="5531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6781800" y="2743200"/>
            <a:ext cx="20574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Performance:</a:t>
            </a:r>
            <a:endParaRPr lang="en-US" sz="2800" b="1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0" y="1477963"/>
            <a:ext cx="5232400" cy="515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4% difference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962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3% difference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181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11% difference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 bwMode="auto">
          <a:xfrm>
            <a:off x="1600200" y="1999566"/>
            <a:ext cx="1447800" cy="286434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447800" y="4267200"/>
            <a:ext cx="1447800" cy="286434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524000" y="5486400"/>
            <a:ext cx="1371600" cy="158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086600" y="3429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15% Air Density Difference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1143000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Diesel Performance Curves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Performance:</a:t>
            </a:r>
            <a:endParaRPr lang="en-US" sz="2800" b="1" u="sng" dirty="0"/>
          </a:p>
        </p:txBody>
      </p:sp>
      <p:graphicFrame>
        <p:nvGraphicFramePr>
          <p:cNvPr id="15" name="Chart 14"/>
          <p:cNvGraphicFramePr/>
          <p:nvPr/>
        </p:nvGraphicFramePr>
        <p:xfrm>
          <a:off x="533400" y="1447800"/>
          <a:ext cx="8051800" cy="483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Performance:</a:t>
            </a:r>
            <a:endParaRPr lang="en-US" sz="2800" b="1" u="sng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61975" y="1447801"/>
          <a:ext cx="8001000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180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0000"/>
                </a:solidFill>
                <a:latin typeface="Calibri" pitchFamily="32" charset="0"/>
              </a:rPr>
              <a:t>Pollutant Emissions:</a:t>
            </a:r>
            <a:endParaRPr lang="en-US" sz="2800" b="1" u="sng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66724" y="1371599"/>
          <a:ext cx="4149875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1371600"/>
          <a:ext cx="4105276" cy="247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65923" y="3848099"/>
          <a:ext cx="4106077" cy="245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572000" y="3848099"/>
          <a:ext cx="4101992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51384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 u="sng" dirty="0" smtClean="0">
                <a:solidFill>
                  <a:srgbClr val="000000"/>
                </a:solidFill>
                <a:latin typeface="Calibri" pitchFamily="32" charset="0"/>
              </a:rPr>
              <a:t>Particulate Emissions: </a:t>
            </a:r>
            <a:endParaRPr lang="en-US" sz="2800" b="1" u="sng" dirty="0">
              <a:solidFill>
                <a:srgbClr val="000000"/>
              </a:solidFill>
              <a:latin typeface="Calibri" pitchFamily="32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4800600" y="41148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238125" y="1143000"/>
          <a:ext cx="6238875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06545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 u="sng" dirty="0" smtClean="0">
                <a:solidFill>
                  <a:srgbClr val="000000"/>
                </a:solidFill>
                <a:latin typeface="Calibri" pitchFamily="32" charset="0"/>
              </a:rPr>
              <a:t>Fuel Consumption: </a:t>
            </a:r>
            <a:endParaRPr lang="en-US" sz="2800" b="1" u="sng" dirty="0">
              <a:solidFill>
                <a:srgbClr val="000000"/>
              </a:solidFill>
              <a:latin typeface="Calibri" pitchFamily="32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1524000"/>
          <a:ext cx="46482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/>
          <p:cNvSpPr/>
          <p:nvPr/>
        </p:nvSpPr>
        <p:spPr>
          <a:xfrm rot="19779726">
            <a:off x="1014856" y="3462606"/>
            <a:ext cx="1936798" cy="9065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4572000" y="15240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069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Transient Behavior:</a:t>
            </a:r>
            <a:endParaRPr lang="en-US" sz="28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9" name="Chart 8"/>
          <p:cNvGraphicFramePr/>
          <p:nvPr/>
        </p:nvGraphicFramePr>
        <p:xfrm>
          <a:off x="1" y="1230312"/>
          <a:ext cx="9144000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069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Transient Behavior:</a:t>
            </a:r>
          </a:p>
          <a:p>
            <a:endParaRPr lang="en-US" sz="2800" b="1" u="sng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1430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069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Transient Behavior:</a:t>
            </a:r>
            <a:endParaRPr lang="en-US" sz="28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381000" y="2286000"/>
            <a:ext cx="838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Power and torque curves followed the expected trends in transitioning between the fuels. 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torque and power decreased when transitioning from diesel to SVO, and increased when transitioning from SVO to diesel.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is expected because of a lower LHV for SVO.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Both transitions were recorded at 2400RPM, 50% load (Mode 3).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 consumption is difficult to measure during transition because of the varying fuel density.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6174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Fuel Temperature vs. Fuel Consumption:</a:t>
            </a:r>
            <a:endParaRPr lang="en-US" sz="2800" b="1" u="sng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143000"/>
          <a:ext cx="8153400" cy="412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5791200" y="4876800"/>
          <a:ext cx="3352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/>
          <p:cNvSpPr/>
          <p:nvPr/>
        </p:nvSpPr>
        <p:spPr>
          <a:xfrm>
            <a:off x="6705600" y="52578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8534400" y="57150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4724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Viscosity vs. Temperature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4930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Fuel Temperature vs. Emissions:</a:t>
            </a:r>
            <a:endParaRPr lang="en-US" sz="2800" b="1" u="sng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95400" y="1295400"/>
          <a:ext cx="6324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5943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With the higher temperature SVO there was a slight reduction in </a:t>
            </a:r>
            <a:r>
              <a:rPr lang="en-US" dirty="0" err="1" smtClean="0"/>
              <a:t>NOx</a:t>
            </a:r>
            <a:r>
              <a:rPr lang="en-US" dirty="0" smtClean="0"/>
              <a:t> and a slight increase with CO.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5" name="Picture 4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4930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Fuel Temperature vs. Emissions: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447800" y="1295400"/>
          <a:ext cx="6248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56388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Again we see a trend at higher temperatures of a slight reduction in </a:t>
            </a:r>
            <a:r>
              <a:rPr lang="en-US" dirty="0" err="1" smtClean="0"/>
              <a:t>NOx</a:t>
            </a:r>
            <a:r>
              <a:rPr lang="en-US" dirty="0" smtClean="0"/>
              <a:t> and a slight increase in CO. This can be better explained when looking at the peak pressure in cylinder.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5552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Fuel Temperature vs. Peak Pressure:</a:t>
            </a:r>
            <a:endParaRPr lang="en-US" sz="2800" b="1" u="sng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447800" y="1219200"/>
          <a:ext cx="6019800" cy="4147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538216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peak pressure was seen earlier in the combustion cycle with the increased temperature SVO.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This advance causes higher cylinder temperatures and more complete combustion which explains fluctuation in emissions.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118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Timing Adjustment:</a:t>
            </a:r>
            <a:endParaRPr lang="en-US" sz="2800" b="1" u="sng" dirty="0"/>
          </a:p>
        </p:txBody>
      </p:sp>
      <p:pic>
        <p:nvPicPr>
          <p:cNvPr id="4" name="Picture 3" descr="base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04748"/>
            <a:ext cx="4191000" cy="2529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3733800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Engine Speed(RPM)</a:t>
            </a:r>
            <a:endParaRPr lang="en-US" sz="2000" b="1" spc="0" dirty="0" smtClean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043498"/>
            <a:ext cx="492443" cy="267233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spc="0" dirty="0" smtClean="0">
                <a:effectLst/>
              </a:rPr>
              <a:t>Desired Fuel(mg/stroke)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1600" y="3962400"/>
            <a:ext cx="3581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295400" y="5334000"/>
            <a:ext cx="2590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743200" y="4114800"/>
          <a:ext cx="6096002" cy="2510449"/>
        </p:xfrm>
        <a:graphic>
          <a:graphicData uri="http://schemas.openxmlformats.org/drawingml/2006/table">
            <a:tbl>
              <a:tblPr/>
              <a:tblGrid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</a:tblGrid>
              <a:tr h="174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4.34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9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9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07B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D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F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F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D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87D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7.03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97E"/>
                    </a:solidFill>
                  </a:tcPr>
                </a:tc>
              </a:tr>
              <a:tr h="174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9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9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6.91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B7E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648200" y="1752600"/>
            <a:ext cx="403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Timing Sweep tested from 10°bTDC to  </a:t>
            </a:r>
          </a:p>
          <a:p>
            <a:r>
              <a:rPr lang="en-US" dirty="0" smtClean="0"/>
              <a:t>-5°bTDC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Timing Sweep tested at 2400RPM; 10% Load, and 50% Load. </a:t>
            </a:r>
          </a:p>
          <a:p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6447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Emissions Comparisons, Stock Calibration:</a:t>
            </a:r>
            <a:endParaRPr lang="en-US" sz="2800" b="1" u="sng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3716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6447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Emissions Comparisons, Stock Calibration:</a:t>
            </a:r>
            <a:endParaRPr lang="en-US" sz="2800" b="1" u="sng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3716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331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Timing vs. Emissions:</a:t>
            </a:r>
            <a:endParaRPr lang="en-US" sz="2800" b="1" u="sng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371600"/>
          <a:ext cx="868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331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Timing vs. Emissions:</a:t>
            </a:r>
            <a:endParaRPr lang="en-US" sz="2800" b="1" u="sng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28600" y="1371600"/>
          <a:ext cx="868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4563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Timing vs. Fuel Consumption:</a:t>
            </a:r>
            <a:endParaRPr lang="en-US" sz="2800" b="1" u="sng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04800" y="1219200"/>
          <a:ext cx="8305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4563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Timing vs. Fuel Consumption: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750004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 shown in plots above a timing shift of 3 degrees advance shows the best balance of fuel consumptions and emissions improvements.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838200" y="1143000"/>
          <a:ext cx="7423528" cy="465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18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Problem Statement: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295400"/>
            <a:ext cx="9144000" cy="1371600"/>
          </a:xfrm>
          <a:prstGeom prst="rect">
            <a:avLst/>
          </a:prstGeom>
        </p:spPr>
        <p:txBody>
          <a:bodyPr vert="horz" lIns="478094" tIns="239047" rIns="478094" bIns="239047" rtlCol="0">
            <a:noAutofit/>
          </a:bodyPr>
          <a:lstStyle/>
          <a:p>
            <a:pPr marL="182563" marR="0" lvl="0" indent="0" algn="ctr" defTabSz="47809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“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Evaluate the performance and emissions characteristics of a John Deere, common rail, CI engine while operating on straight vegetable oil.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886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Fuel System Redesign.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8-Mode Emissions &amp; Baseline Performance.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Injection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Timing</a:t>
            </a:r>
            <a:r>
              <a:rPr lang="en-US" sz="2400" dirty="0" smtClean="0">
                <a:solidFill>
                  <a:schemeClr val="tx1"/>
                </a:solidFill>
              </a:rPr>
              <a:t> Probe.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Timing Sweeps.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Final 8-Mode Emissions &amp; Performance Testing.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24200"/>
            <a:ext cx="2205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Project Tasks:</a:t>
            </a:r>
            <a:endParaRPr lang="en-US" sz="2800" b="1" u="sng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77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Final Fuel Consumption:</a:t>
            </a:r>
            <a:endParaRPr lang="en-US" sz="2800" b="1" u="sng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-105806" y="1752600"/>
          <a:ext cx="4724400" cy="335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442014" y="1752600"/>
          <a:ext cx="4625786" cy="336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19200" y="5105400"/>
            <a:ext cx="711457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Timing changes contribute to a significant reduction in fuel consumption:</a:t>
            </a:r>
          </a:p>
          <a:p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7% decrease for Mode 3 (2400rpm, 50% Torque).</a:t>
            </a:r>
          </a:p>
          <a:p>
            <a:pPr lvl="1"/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8% decrease for Mode 5 (2400rpm, 10% Torque).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31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Final Emissions Data:</a:t>
            </a:r>
            <a:endParaRPr lang="en-US" sz="28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962400"/>
            <a:ext cx="73391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Timing changes contribute to a significant reduction in regulated emissions:</a:t>
            </a:r>
          </a:p>
          <a:p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24% reduction in CO emissions.</a:t>
            </a:r>
          </a:p>
          <a:p>
            <a:pPr lvl="1"/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11% reduction in </a:t>
            </a:r>
            <a:r>
              <a:rPr lang="en-US" dirty="0" err="1" smtClean="0"/>
              <a:t>NOx</a:t>
            </a:r>
            <a:r>
              <a:rPr lang="en-US" dirty="0" smtClean="0"/>
              <a:t> emissions.</a:t>
            </a:r>
          </a:p>
          <a:p>
            <a:pPr lvl="1"/>
            <a:r>
              <a:rPr lang="en-US" sz="1000" dirty="0" smtClean="0"/>
              <a:t>					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18% reduction in THC emissions.</a:t>
            </a:r>
          </a:p>
          <a:p>
            <a:pPr lvl="1"/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9% reduction in PM emissions.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4267200" y="1295400"/>
          <a:ext cx="4572000" cy="27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57200" y="1295400"/>
          <a:ext cx="3581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ight Brace 10"/>
          <p:cNvSpPr/>
          <p:nvPr/>
        </p:nvSpPr>
        <p:spPr>
          <a:xfrm>
            <a:off x="4648200" y="4419600"/>
            <a:ext cx="15240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29200" y="5029200"/>
            <a:ext cx="123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SVO as fuel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31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Final Emissions Data:</a:t>
            </a:r>
            <a:endParaRPr lang="en-US" sz="28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485382"/>
            <a:ext cx="73391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Timing changes contribute to a significant reduction in regulated emissions:</a:t>
            </a:r>
          </a:p>
          <a:p>
            <a:pPr lvl="1"/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7% reduction in PM emissions.  </a:t>
            </a:r>
          </a:p>
          <a:p>
            <a:pPr lvl="1"/>
            <a:r>
              <a:rPr lang="en-US" dirty="0" smtClean="0"/>
              <a:t>(reduced from 0.06775 to 0.06286 g/</a:t>
            </a:r>
            <a:r>
              <a:rPr lang="en-US" dirty="0" err="1" smtClean="0"/>
              <a:t>bkWhr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152400" y="1447800"/>
          <a:ext cx="3657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114800" y="1447800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31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Final Emissions Data:</a:t>
            </a:r>
            <a:endParaRPr lang="en-US" sz="2800" b="1" u="sng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52400" y="1295400"/>
          <a:ext cx="8828313" cy="530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70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FTIR Data:</a:t>
            </a:r>
            <a:endParaRPr lang="en-US" sz="2800" b="1" u="sng" dirty="0"/>
          </a:p>
        </p:txBody>
      </p:sp>
      <p:graphicFrame>
        <p:nvGraphicFramePr>
          <p:cNvPr id="24" name="Chart 23"/>
          <p:cNvGraphicFramePr/>
          <p:nvPr/>
        </p:nvGraphicFramePr>
        <p:xfrm>
          <a:off x="-57150" y="1846848"/>
          <a:ext cx="379095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3219450" y="1884949"/>
          <a:ext cx="3114675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5819775" y="1884948"/>
          <a:ext cx="3076575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8" name="Straight Connector 27"/>
          <p:cNvCxnSpPr/>
          <p:nvPr/>
        </p:nvCxnSpPr>
        <p:spPr>
          <a:xfrm rot="5400000" flipH="1" flipV="1">
            <a:off x="2257424" y="3000375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857750" y="30099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6852" y="5105400"/>
            <a:ext cx="9303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Above are the emissions (in </a:t>
            </a:r>
            <a:r>
              <a:rPr lang="en-US" dirty="0" err="1" smtClean="0"/>
              <a:t>ppm</a:t>
            </a:r>
            <a:r>
              <a:rPr lang="en-US" dirty="0" smtClean="0"/>
              <a:t>) of </a:t>
            </a:r>
            <a:r>
              <a:rPr lang="en-US" dirty="0" err="1" smtClean="0"/>
              <a:t>aldehydes</a:t>
            </a:r>
            <a:r>
              <a:rPr lang="en-US" dirty="0" smtClean="0"/>
              <a:t> across various modes.</a:t>
            </a:r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Currently the EPA does not regulate these emissions for diesel engines (only natural gas engines)</a:t>
            </a:r>
          </a:p>
          <a:p>
            <a:r>
              <a:rPr lang="en-US" dirty="0" smtClean="0"/>
              <a:t> yet the trend in Europe may speak of things to come.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447800"/>
            <a:ext cx="2251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Mode 2:</a:t>
            </a:r>
          </a:p>
          <a:p>
            <a:pPr algn="ctr"/>
            <a:r>
              <a:rPr lang="en-US" dirty="0" smtClean="0"/>
              <a:t>2400rpm, 75% Torque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447800"/>
            <a:ext cx="2251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Mode 5:</a:t>
            </a:r>
          </a:p>
          <a:p>
            <a:pPr algn="ctr"/>
            <a:r>
              <a:rPr lang="en-US" dirty="0" smtClean="0"/>
              <a:t>2400rpm, 10% Torque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1447800"/>
            <a:ext cx="2368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Mode 6:</a:t>
            </a:r>
          </a:p>
          <a:p>
            <a:pPr algn="ctr"/>
            <a:r>
              <a:rPr lang="en-US" dirty="0" smtClean="0"/>
              <a:t>1700rpm, 100% Torque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448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Practical Fuel System Layout:</a:t>
            </a:r>
            <a:endParaRPr lang="en-US" sz="2800" b="1" u="sng" dirty="0"/>
          </a:p>
        </p:txBody>
      </p:sp>
      <p:pic>
        <p:nvPicPr>
          <p:cNvPr id="18" name="Picture 2" descr="F:\School Spring 2010\E-days\tract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42950"/>
            <a:ext cx="838106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Summary:</a:t>
            </a:r>
            <a:endParaRPr lang="en-US" sz="28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0" y="3057942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Injection Timing: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43000"/>
            <a:ext cx="217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Engine Performance: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464625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Maximum engine torque and power are approximately 3-4% lower at 5000 ft above sea level when compared to John Deere provided specifications.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Under high load conditions, SVO is an advantageous alternative fuel to diesel, while at lower loads, diesel is the preferred fuel.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403317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After timing sweeps, it was found that 3 degrees advanced injection timing improves emissions and fuel consumption on SVO. </a:t>
            </a:r>
          </a:p>
          <a:p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200942"/>
            <a:ext cx="191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SVO Temperature: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505742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Preheating SVO is advantageous for system performance.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At room temperature (23°C), engine is unable to maintain load and surges or stalls at idle.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At intermediate temperature (57-60°C) engine performs normally with increased fuel consumption </a:t>
            </a:r>
            <a:r>
              <a:rPr lang="en-US" dirty="0" err="1" smtClean="0">
                <a:latin typeface="Calibri" pitchFamily="34" charset="0"/>
              </a:rPr>
              <a:t>vs</a:t>
            </a:r>
            <a:r>
              <a:rPr lang="en-US" dirty="0" smtClean="0">
                <a:latin typeface="Calibri" pitchFamily="34" charset="0"/>
              </a:rPr>
              <a:t> high temperature fuel.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At high temperature (75-78°C) engine performs normally with decreased fuel consumption and slight reduction in emissions </a:t>
            </a:r>
            <a:r>
              <a:rPr lang="en-US" dirty="0" err="1" smtClean="0">
                <a:latin typeface="Calibri" pitchFamily="34" charset="0"/>
              </a:rPr>
              <a:t>vs</a:t>
            </a:r>
            <a:r>
              <a:rPr lang="en-US" dirty="0" smtClean="0">
                <a:latin typeface="Calibri" pitchFamily="34" charset="0"/>
              </a:rPr>
              <a:t> intermediate fuel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212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Acknowledgements: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9050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Dr. Daniel Olsen (Project Advisor)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Kirk Evans (EECL Lab Manager)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Phil Bacon (EECL Research Engineer)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Cory Kreutzer (EECL Research Engineer)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Syndi</a:t>
            </a:r>
            <a:r>
              <a:rPr lang="en-US" dirty="0" smtClean="0">
                <a:latin typeface="Calibri" pitchFamily="34" charset="0"/>
              </a:rPr>
              <a:t> Nettles-Anderson (MECH486 TA)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819471"/>
            <a:ext cx="5207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Daren </a:t>
            </a:r>
            <a:r>
              <a:rPr lang="en-US" dirty="0" err="1" smtClean="0">
                <a:latin typeface="Calibri" pitchFamily="34" charset="0"/>
              </a:rPr>
              <a:t>Coonrod</a:t>
            </a:r>
            <a:r>
              <a:rPr lang="en-US" dirty="0" smtClean="0">
                <a:latin typeface="Calibri" pitchFamily="34" charset="0"/>
              </a:rPr>
              <a:t> (Cargill Oils)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Chase Crouch (Colorado Equipment)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" name="Picture 8" descr="ColoradoStateRams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53200" y="1524000"/>
            <a:ext cx="1371066" cy="1157287"/>
          </a:xfrm>
          <a:prstGeom prst="rect">
            <a:avLst/>
          </a:prstGeom>
        </p:spPr>
      </p:pic>
      <p:pic>
        <p:nvPicPr>
          <p:cNvPr id="10" name="Picture 9" descr="EECLalon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048000"/>
            <a:ext cx="933450" cy="1057275"/>
          </a:xfrm>
          <a:prstGeom prst="rect">
            <a:avLst/>
          </a:prstGeom>
        </p:spPr>
      </p:pic>
      <p:pic>
        <p:nvPicPr>
          <p:cNvPr id="11" name="Picture 10" descr="Colorado Equipment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5701748"/>
            <a:ext cx="2971800" cy="775252"/>
          </a:xfrm>
          <a:prstGeom prst="rect">
            <a:avLst/>
          </a:prstGeom>
        </p:spPr>
      </p:pic>
      <p:pic>
        <p:nvPicPr>
          <p:cNvPr id="13" name="Content Placeholder 13" descr="cargillclea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4419600"/>
            <a:ext cx="1981200" cy="89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3074" name="AutoShape 2" descr="https://mail.google.com/mail/?attid=0.1&amp;disp=emb&amp;view=att&amp;th=1282beb0fd579e2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s://mail.google.com/mail/?attid=0.1&amp;disp=emb&amp;view=att&amp;th=1282beb0fd579e2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https://mail.google.com/mail/?attid=0.1&amp;disp=emb&amp;view=att&amp;th=1282beb0fd579e2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G_1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95400"/>
            <a:ext cx="7086600" cy="472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85800"/>
            <a:ext cx="1850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Questions?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85800"/>
            <a:ext cx="9144000" cy="61555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1313" indent="-341313">
              <a:spcBef>
                <a:spcPts val="7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 u="sng" dirty="0" smtClean="0">
                <a:solidFill>
                  <a:srgbClr val="000000"/>
                </a:solidFill>
                <a:latin typeface="Calibri" pitchFamily="34" charset="0"/>
              </a:rPr>
              <a:t>Constraints:</a:t>
            </a:r>
          </a:p>
          <a:p>
            <a:pPr marL="341313" indent="-341313">
              <a:spcBef>
                <a:spcPts val="550"/>
              </a:spcBef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Testing conforms to ISO 8178 8-Mode standards.</a:t>
            </a:r>
          </a:p>
          <a:p>
            <a:pPr marL="341313" indent="-341313">
              <a:spcBef>
                <a:spcPts val="550"/>
              </a:spcBef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Engine must switch between diesel and SVO operations while preventing cross-contamination.</a:t>
            </a:r>
          </a:p>
          <a:p>
            <a:pPr marL="341313" indent="-341313">
              <a:spcBef>
                <a:spcPts val="550"/>
              </a:spcBef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Analysis must be completed before E-days and Waterloo trip.</a:t>
            </a:r>
          </a:p>
          <a:p>
            <a:pPr marL="341313" indent="-341313">
              <a:spcBef>
                <a:spcPts val="550"/>
              </a:spcBef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Do not destroy the engine.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 u="sng" dirty="0" smtClean="0">
                <a:solidFill>
                  <a:srgbClr val="000000"/>
                </a:solidFill>
                <a:latin typeface="Calibri" pitchFamily="34" charset="0"/>
              </a:rPr>
              <a:t>Criteria: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2" charset="0"/>
              </a:rPr>
              <a:t>Prioritized by weight from 5 (highest) to 1 (lowest).</a:t>
            </a:r>
          </a:p>
          <a:p>
            <a:pPr marL="341313" indent="-341313">
              <a:spcBef>
                <a:spcPts val="5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5.	Find max torque of engine while running SVO.</a:t>
            </a:r>
          </a:p>
          <a:p>
            <a:pPr marL="341313" indent="-341313">
              <a:spcBef>
                <a:spcPts val="5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4.	Investigate fuel rail pressure effects on engine performance.</a:t>
            </a:r>
          </a:p>
          <a:p>
            <a:pPr marL="341313" indent="-341313">
              <a:spcBef>
                <a:spcPts val="5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3.	Investigate timing effects on engine performance.</a:t>
            </a:r>
          </a:p>
          <a:p>
            <a:pPr marL="341313" indent="-341313">
              <a:spcBef>
                <a:spcPts val="5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2.	Evaluate possible modifications to combined (diesel &amp; SVO) fuel system.</a:t>
            </a:r>
          </a:p>
          <a:p>
            <a:pPr marL="341313" indent="-341313">
              <a:spcBef>
                <a:spcPts val="5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1.	Investigate potential fuel blends/additives for performance enhancement.</a:t>
            </a:r>
            <a:endParaRPr lang="en-US" sz="24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17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Why SVO?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Renewable fuel source.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Users of John Deere equipment are able to produce own SVO to offset  diesel fuel consumption.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Minimal processing.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Minimal energy input.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Some varieties can be grown in arid climate requiring minimal irrigation.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Lends itself well for combustion in compression ignition engines.</a:t>
            </a:r>
            <a:endParaRPr lang="en-US" sz="2400" dirty="0"/>
          </a:p>
        </p:txBody>
      </p:sp>
      <p:pic>
        <p:nvPicPr>
          <p:cNvPr id="9" name="Picture 8" descr="canola_s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572000"/>
            <a:ext cx="4191000" cy="19194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pic>
        <p:nvPicPr>
          <p:cNvPr id="4" name="Content Placeholder 13" descr="cargillcle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886200"/>
            <a:ext cx="3352800" cy="150710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0" y="685800"/>
            <a:ext cx="6705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sng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Types of fuels used: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Red-dyed #2 Diesel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Clear Valley 75 Canola Oil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		- 110 gallons donated by Cargill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		- 75% Oleic acid</a:t>
            </a:r>
            <a:r>
              <a:rPr kumimoji="0" lang="en-US" sz="2400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 with 1500 </a:t>
            </a:r>
            <a:r>
              <a:rPr kumimoji="0" lang="en-US" sz="2400" i="0" u="none" strike="noStrike" kern="1200" cap="none" spc="-15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ppm</a:t>
            </a:r>
            <a:r>
              <a:rPr kumimoji="0" lang="en-US" sz="2400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 TBHQ antioxidant</a:t>
            </a:r>
            <a:endParaRPr kumimoji="0" lang="en-US" sz="2400" i="0" u="none" strike="noStrike" kern="12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0"/>
            <a:ext cx="4295214" cy="348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5943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</a:rPr>
              <a:t>Fuel Characteristics:</a:t>
            </a:r>
            <a:endParaRPr lang="en-US" sz="28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8739" y="2971800"/>
            <a:ext cx="9222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Confidential Information Removed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757</TotalTime>
  <Words>2363</Words>
  <Application>Microsoft Office PowerPoint</Application>
  <PresentationFormat>On-screen Show (4:3)</PresentationFormat>
  <Paragraphs>797</Paragraphs>
  <Slides>49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Colorado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</dc:creator>
  <cp:lastModifiedBy>Sam</cp:lastModifiedBy>
  <cp:revision>105</cp:revision>
  <cp:lastPrinted>2010-06-21T05:43:45Z</cp:lastPrinted>
  <dcterms:created xsi:type="dcterms:W3CDTF">2010-06-22T03:31:32Z</dcterms:created>
  <dcterms:modified xsi:type="dcterms:W3CDTF">2010-06-22T03:37:57Z</dcterms:modified>
</cp:coreProperties>
</file>